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Lst>
  <p:sldIdLst>
    <p:sldId id="301" r:id="rId6"/>
    <p:sldId id="268" r:id="rId7"/>
    <p:sldId id="288" r:id="rId8"/>
    <p:sldId id="287" r:id="rId9"/>
    <p:sldId id="302" r:id="rId10"/>
    <p:sldId id="259" r:id="rId11"/>
    <p:sldId id="280" r:id="rId12"/>
    <p:sldId id="298" r:id="rId13"/>
    <p:sldId id="285" r:id="rId14"/>
    <p:sldId id="303" r:id="rId15"/>
    <p:sldId id="271" r:id="rId16"/>
    <p:sldId id="315" r:id="rId17"/>
    <p:sldId id="263" r:id="rId18"/>
    <p:sldId id="275" r:id="rId19"/>
    <p:sldId id="274" r:id="rId20"/>
    <p:sldId id="276" r:id="rId21"/>
    <p:sldId id="277" r:id="rId22"/>
    <p:sldId id="297" r:id="rId23"/>
    <p:sldId id="319" r:id="rId24"/>
    <p:sldId id="291" r:id="rId25"/>
    <p:sldId id="323" r:id="rId26"/>
    <p:sldId id="331" r:id="rId27"/>
    <p:sldId id="295" r:id="rId28"/>
    <p:sldId id="290" r:id="rId29"/>
    <p:sldId id="324" r:id="rId30"/>
    <p:sldId id="293" r:id="rId31"/>
    <p:sldId id="305" r:id="rId32"/>
    <p:sldId id="307" r:id="rId33"/>
    <p:sldId id="308" r:id="rId34"/>
    <p:sldId id="325" r:id="rId35"/>
    <p:sldId id="309" r:id="rId36"/>
    <p:sldId id="310" r:id="rId37"/>
    <p:sldId id="311" r:id="rId38"/>
    <p:sldId id="317" r:id="rId39"/>
    <p:sldId id="312" r:id="rId40"/>
    <p:sldId id="313" r:id="rId41"/>
    <p:sldId id="318" r:id="rId42"/>
    <p:sldId id="327" r:id="rId43"/>
    <p:sldId id="332" r:id="rId44"/>
    <p:sldId id="321" r:id="rId4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BA8A1"/>
    <a:srgbClr val="97C7B8"/>
    <a:srgbClr val="99CCB3"/>
    <a:srgbClr val="A7D9C2"/>
    <a:srgbClr val="F5F2F2"/>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2FC294-168E-40F0-8B63-D9108748C78F}" v="12" dt="2023-04-20T15:33:06.827"/>
    <p1510:client id="{279AE6C2-2190-408A-AC1B-6EEC93493981}" v="121" dt="2023-04-24T06:37:56.763"/>
    <p1510:client id="{29C16369-C6C7-44EB-A7FA-217A71FD3BF6}" v="8" dt="2023-04-27T14:27:53.295"/>
    <p1510:client id="{2C7688CA-1EDA-403F-A994-EF965D6EDF05}" v="63" dt="2023-04-24T06:23:13.494"/>
    <p1510:client id="{31F2609E-D499-4E29-B58E-EF0803BD1770}" v="644" dt="2023-04-20T13:53:12.935"/>
    <p1510:client id="{3244942A-CB5E-4B1D-9884-1A63C7932FCA}" v="391" dt="2023-04-20T15:18:46.108"/>
    <p1510:client id="{33C91EF3-37D0-4B6A-AE14-48840159FCAA}" v="1" dt="2023-04-20T13:09:07.699"/>
    <p1510:client id="{50AE1661-3A57-4A19-B30B-CF93F9E78593}" v="393" dt="2023-04-22T09:15:37.871"/>
    <p1510:client id="{567D103F-49F2-49CF-8F0E-4C293D053E55}" v="146" dt="2023-04-27T14:22:03.207"/>
    <p1510:client id="{61AA14C5-9870-4D6F-A059-FABE847DC511}" v="127" dt="2023-04-25T20:29:15.921"/>
    <p1510:client id="{645F9001-6D19-4E37-8CCA-24D2E0672627}" v="3357" dt="2023-04-23T23:52:29.387"/>
    <p1510:client id="{66DB5B9D-DB8B-48D2-9C1D-580569D2C479}" v="251" dt="2023-04-20T22:02:30.149"/>
    <p1510:client id="{91EF5AB3-FFCB-4047-A3E4-3D0D657FC3B3}" v="202" dt="2023-04-27T18:23:27.571"/>
    <p1510:client id="{A6377FA9-DC84-4D83-AD8C-AF1351A2FB7F}" v="729" dt="2023-04-20T13:49:28.122"/>
    <p1510:client id="{C2129E62-FC87-4B43-BEA5-070E6C1AABC8}" v="843" dt="2023-04-22T08:49:32.233"/>
    <p1510:client id="{F45C838A-4CA6-440B-8858-613E934EB19A}" v="1304" dt="2023-04-22T12:33:36.336"/>
    <p1510:client id="{F5B234B7-1434-4347-9F92-066BB5380E9E}" v="439" dt="2023-04-24T06:15:36.5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snapToGrid="0">
      <p:cViewPr varScale="1">
        <p:scale>
          <a:sx n="117" d="100"/>
          <a:sy n="117" d="100"/>
        </p:scale>
        <p:origin x="36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CRISTINA POSA" userId="S::maria_cristina.posa.d@icspixana.onmicrosoft.com::7a0e983d-543f-48e2-92ff-ed0a67b7419f" providerId="AD" clId="Web-{29C16369-C6C7-44EB-A7FA-217A71FD3BF6}"/>
    <pc:docChg chg="delSld modSld">
      <pc:chgData name="MARIA CRISTINA POSA" userId="S::maria_cristina.posa.d@icspixana.onmicrosoft.com::7a0e983d-543f-48e2-92ff-ed0a67b7419f" providerId="AD" clId="Web-{29C16369-C6C7-44EB-A7FA-217A71FD3BF6}" dt="2023-04-27T14:27:49.529" v="6" actId="20577"/>
      <pc:docMkLst>
        <pc:docMk/>
      </pc:docMkLst>
      <pc:sldChg chg="del">
        <pc:chgData name="MARIA CRISTINA POSA" userId="S::maria_cristina.posa.d@icspixana.onmicrosoft.com::7a0e983d-543f-48e2-92ff-ed0a67b7419f" providerId="AD" clId="Web-{29C16369-C6C7-44EB-A7FA-217A71FD3BF6}" dt="2023-04-27T14:24:44.978" v="0"/>
        <pc:sldMkLst>
          <pc:docMk/>
          <pc:sldMk cId="2423822592" sldId="316"/>
        </pc:sldMkLst>
      </pc:sldChg>
      <pc:sldChg chg="modSp">
        <pc:chgData name="MARIA CRISTINA POSA" userId="S::maria_cristina.posa.d@icspixana.onmicrosoft.com::7a0e983d-543f-48e2-92ff-ed0a67b7419f" providerId="AD" clId="Web-{29C16369-C6C7-44EB-A7FA-217A71FD3BF6}" dt="2023-04-27T14:27:49.529" v="6" actId="20577"/>
        <pc:sldMkLst>
          <pc:docMk/>
          <pc:sldMk cId="657110122" sldId="325"/>
        </pc:sldMkLst>
        <pc:spChg chg="mod">
          <ac:chgData name="MARIA CRISTINA POSA" userId="S::maria_cristina.posa.d@icspixana.onmicrosoft.com::7a0e983d-543f-48e2-92ff-ed0a67b7419f" providerId="AD" clId="Web-{29C16369-C6C7-44EB-A7FA-217A71FD3BF6}" dt="2023-04-27T14:27:49.529" v="6" actId="20577"/>
          <ac:spMkLst>
            <pc:docMk/>
            <pc:sldMk cId="657110122" sldId="325"/>
            <ac:spMk id="4" creationId="{196A598F-46F3-3E6B-0662-E2DB7C4553FD}"/>
          </ac:spMkLst>
        </pc:spChg>
      </pc:sldChg>
    </pc:docChg>
  </pc:docChgLst>
  <pc:docChgLst>
    <pc:chgData name="MARIA CRISTINA POSA" userId="S::maria_cristina.posa.d@icspixana.onmicrosoft.com::7a0e983d-543f-48e2-92ff-ed0a67b7419f" providerId="AD" clId="Web-{91EF5AB3-FFCB-4047-A3E4-3D0D657FC3B3}"/>
    <pc:docChg chg="addSld delSld modSld">
      <pc:chgData name="MARIA CRISTINA POSA" userId="S::maria_cristina.posa.d@icspixana.onmicrosoft.com::7a0e983d-543f-48e2-92ff-ed0a67b7419f" providerId="AD" clId="Web-{91EF5AB3-FFCB-4047-A3E4-3D0D657FC3B3}" dt="2023-04-27T18:23:27.571" v="202" actId="20577"/>
      <pc:docMkLst>
        <pc:docMk/>
      </pc:docMkLst>
      <pc:sldChg chg="modSp">
        <pc:chgData name="MARIA CRISTINA POSA" userId="S::maria_cristina.posa.d@icspixana.onmicrosoft.com::7a0e983d-543f-48e2-92ff-ed0a67b7419f" providerId="AD" clId="Web-{91EF5AB3-FFCB-4047-A3E4-3D0D657FC3B3}" dt="2023-04-27T18:23:27.571" v="202" actId="20577"/>
        <pc:sldMkLst>
          <pc:docMk/>
          <pc:sldMk cId="4092604216" sldId="288"/>
        </pc:sldMkLst>
        <pc:spChg chg="mod">
          <ac:chgData name="MARIA CRISTINA POSA" userId="S::maria_cristina.posa.d@icspixana.onmicrosoft.com::7a0e983d-543f-48e2-92ff-ed0a67b7419f" providerId="AD" clId="Web-{91EF5AB3-FFCB-4047-A3E4-3D0D657FC3B3}" dt="2023-04-27T18:23:27.571" v="202" actId="20577"/>
          <ac:spMkLst>
            <pc:docMk/>
            <pc:sldMk cId="4092604216" sldId="288"/>
            <ac:spMk id="8" creationId="{DDDFB6D7-BD5A-90C5-7B3B-69A8530E5154}"/>
          </ac:spMkLst>
        </pc:spChg>
      </pc:sldChg>
      <pc:sldChg chg="addSp delSp modSp del">
        <pc:chgData name="MARIA CRISTINA POSA" userId="S::maria_cristina.posa.d@icspixana.onmicrosoft.com::7a0e983d-543f-48e2-92ff-ed0a67b7419f" providerId="AD" clId="Web-{91EF5AB3-FFCB-4047-A3E4-3D0D657FC3B3}" dt="2023-04-27T18:20:40.489" v="196"/>
        <pc:sldMkLst>
          <pc:docMk/>
          <pc:sldMk cId="513448038" sldId="328"/>
        </pc:sldMkLst>
        <pc:spChg chg="mod">
          <ac:chgData name="MARIA CRISTINA POSA" userId="S::maria_cristina.posa.d@icspixana.onmicrosoft.com::7a0e983d-543f-48e2-92ff-ed0a67b7419f" providerId="AD" clId="Web-{91EF5AB3-FFCB-4047-A3E4-3D0D657FC3B3}" dt="2023-04-27T18:10:05.194" v="4"/>
          <ac:spMkLst>
            <pc:docMk/>
            <pc:sldMk cId="513448038" sldId="328"/>
            <ac:spMk id="2" creationId="{662C5B22-A0C9-1DD1-1DCC-EFB55B187E88}"/>
          </ac:spMkLst>
        </pc:spChg>
        <pc:spChg chg="del">
          <ac:chgData name="MARIA CRISTINA POSA" userId="S::maria_cristina.posa.d@icspixana.onmicrosoft.com::7a0e983d-543f-48e2-92ff-ed0a67b7419f" providerId="AD" clId="Web-{91EF5AB3-FFCB-4047-A3E4-3D0D657FC3B3}" dt="2023-04-27T18:09:26.897" v="0"/>
          <ac:spMkLst>
            <pc:docMk/>
            <pc:sldMk cId="513448038" sldId="328"/>
            <ac:spMk id="8" creationId="{54F724E3-35DB-B7C1-E3FB-B2DE7E483807}"/>
          </ac:spMkLst>
        </pc:spChg>
        <pc:spChg chg="del">
          <ac:chgData name="MARIA CRISTINA POSA" userId="S::maria_cristina.posa.d@icspixana.onmicrosoft.com::7a0e983d-543f-48e2-92ff-ed0a67b7419f" providerId="AD" clId="Web-{91EF5AB3-FFCB-4047-A3E4-3D0D657FC3B3}" dt="2023-04-27T18:10:05.194" v="4"/>
          <ac:spMkLst>
            <pc:docMk/>
            <pc:sldMk cId="513448038" sldId="328"/>
            <ac:spMk id="11" creationId="{44D1AF09-1E68-443C-A7CD-4B5B2301073B}"/>
          </ac:spMkLst>
        </pc:spChg>
        <pc:spChg chg="del">
          <ac:chgData name="MARIA CRISTINA POSA" userId="S::maria_cristina.posa.d@icspixana.onmicrosoft.com::7a0e983d-543f-48e2-92ff-ed0a67b7419f" providerId="AD" clId="Web-{91EF5AB3-FFCB-4047-A3E4-3D0D657FC3B3}" dt="2023-04-27T18:10:05.194" v="4"/>
          <ac:spMkLst>
            <pc:docMk/>
            <pc:sldMk cId="513448038" sldId="328"/>
            <ac:spMk id="13" creationId="{76299C32-C39C-436C-88D5-9A6C80947482}"/>
          </ac:spMkLst>
        </pc:spChg>
        <pc:spChg chg="add">
          <ac:chgData name="MARIA CRISTINA POSA" userId="S::maria_cristina.posa.d@icspixana.onmicrosoft.com::7a0e983d-543f-48e2-92ff-ed0a67b7419f" providerId="AD" clId="Web-{91EF5AB3-FFCB-4047-A3E4-3D0D657FC3B3}" dt="2023-04-27T18:10:05.194" v="4"/>
          <ac:spMkLst>
            <pc:docMk/>
            <pc:sldMk cId="513448038" sldId="328"/>
            <ac:spMk id="21" creationId="{AC41EDC4-FA03-636D-3959-6AF9FFB2344C}"/>
          </ac:spMkLst>
        </pc:spChg>
        <pc:spChg chg="add">
          <ac:chgData name="MARIA CRISTINA POSA" userId="S::maria_cristina.posa.d@icspixana.onmicrosoft.com::7a0e983d-543f-48e2-92ff-ed0a67b7419f" providerId="AD" clId="Web-{91EF5AB3-FFCB-4047-A3E4-3D0D657FC3B3}" dt="2023-04-27T18:10:05.194" v="4"/>
          <ac:spMkLst>
            <pc:docMk/>
            <pc:sldMk cId="513448038" sldId="328"/>
            <ac:spMk id="24" creationId="{4275DF95-10E3-42D0-A1B9-C848528EB705}"/>
          </ac:spMkLst>
        </pc:spChg>
        <pc:spChg chg="add">
          <ac:chgData name="MARIA CRISTINA POSA" userId="S::maria_cristina.posa.d@icspixana.onmicrosoft.com::7a0e983d-543f-48e2-92ff-ed0a67b7419f" providerId="AD" clId="Web-{91EF5AB3-FFCB-4047-A3E4-3D0D657FC3B3}" dt="2023-04-27T18:10:05.194" v="4"/>
          <ac:spMkLst>
            <pc:docMk/>
            <pc:sldMk cId="513448038" sldId="328"/>
            <ac:spMk id="26" creationId="{436478D2-E278-4F9A-898A-F8005D96F7D4}"/>
          </ac:spMkLst>
        </pc:spChg>
        <pc:spChg chg="add">
          <ac:chgData name="MARIA CRISTINA POSA" userId="S::maria_cristina.posa.d@icspixana.onmicrosoft.com::7a0e983d-543f-48e2-92ff-ed0a67b7419f" providerId="AD" clId="Web-{91EF5AB3-FFCB-4047-A3E4-3D0D657FC3B3}" dt="2023-04-27T18:10:05.194" v="4"/>
          <ac:spMkLst>
            <pc:docMk/>
            <pc:sldMk cId="513448038" sldId="328"/>
            <ac:spMk id="28" creationId="{9D854335-17D6-4271-AF6D-4C17AED91E05}"/>
          </ac:spMkLst>
        </pc:spChg>
        <pc:spChg chg="add">
          <ac:chgData name="MARIA CRISTINA POSA" userId="S::maria_cristina.posa.d@icspixana.onmicrosoft.com::7a0e983d-543f-48e2-92ff-ed0a67b7419f" providerId="AD" clId="Web-{91EF5AB3-FFCB-4047-A3E4-3D0D657FC3B3}" dt="2023-04-27T18:10:05.194" v="4"/>
          <ac:spMkLst>
            <pc:docMk/>
            <pc:sldMk cId="513448038" sldId="328"/>
            <ac:spMk id="30" creationId="{5C25649A-1F11-4924-A021-14C157CC9D14}"/>
          </ac:spMkLst>
        </pc:spChg>
        <pc:spChg chg="add">
          <ac:chgData name="MARIA CRISTINA POSA" userId="S::maria_cristina.posa.d@icspixana.onmicrosoft.com::7a0e983d-543f-48e2-92ff-ed0a67b7419f" providerId="AD" clId="Web-{91EF5AB3-FFCB-4047-A3E4-3D0D657FC3B3}" dt="2023-04-27T18:10:05.194" v="4"/>
          <ac:spMkLst>
            <pc:docMk/>
            <pc:sldMk cId="513448038" sldId="328"/>
            <ac:spMk id="32" creationId="{D735A685-B97A-4542-9071-59E5B1F12453}"/>
          </ac:spMkLst>
        </pc:spChg>
        <pc:grpChg chg="del">
          <ac:chgData name="MARIA CRISTINA POSA" userId="S::maria_cristina.posa.d@icspixana.onmicrosoft.com::7a0e983d-543f-48e2-92ff-ed0a67b7419f" providerId="AD" clId="Web-{91EF5AB3-FFCB-4047-A3E4-3D0D657FC3B3}" dt="2023-04-27T18:10:05.194" v="4"/>
          <ac:grpSpMkLst>
            <pc:docMk/>
            <pc:sldMk cId="513448038" sldId="328"/>
            <ac:grpSpMk id="15" creationId="{5C260FE6-23CD-43B6-BCA3-58DE4732B26A}"/>
          </ac:grpSpMkLst>
        </pc:grpChg>
        <pc:picChg chg="add mod ord">
          <ac:chgData name="MARIA CRISTINA POSA" userId="S::maria_cristina.posa.d@icspixana.onmicrosoft.com::7a0e983d-543f-48e2-92ff-ed0a67b7419f" providerId="AD" clId="Web-{91EF5AB3-FFCB-4047-A3E4-3D0D657FC3B3}" dt="2023-04-27T18:10:05.194" v="4"/>
          <ac:picMkLst>
            <pc:docMk/>
            <pc:sldMk cId="513448038" sldId="328"/>
            <ac:picMk id="3" creationId="{1BDC2AFB-4F46-CC9D-991B-1F57458008C5}"/>
          </ac:picMkLst>
        </pc:picChg>
        <pc:picChg chg="del mod ord">
          <ac:chgData name="MARIA CRISTINA POSA" userId="S::maria_cristina.posa.d@icspixana.onmicrosoft.com::7a0e983d-543f-48e2-92ff-ed0a67b7419f" providerId="AD" clId="Web-{91EF5AB3-FFCB-4047-A3E4-3D0D657FC3B3}" dt="2023-04-27T18:10:13.148" v="5"/>
          <ac:picMkLst>
            <pc:docMk/>
            <pc:sldMk cId="513448038" sldId="328"/>
            <ac:picMk id="4" creationId="{B1A77EC3-56E0-2F3E-A4AD-F9AF3945A131}"/>
          </ac:picMkLst>
        </pc:picChg>
      </pc:sldChg>
      <pc:sldChg chg="new del">
        <pc:chgData name="MARIA CRISTINA POSA" userId="S::maria_cristina.posa.d@icspixana.onmicrosoft.com::7a0e983d-543f-48e2-92ff-ed0a67b7419f" providerId="AD" clId="Web-{91EF5AB3-FFCB-4047-A3E4-3D0D657FC3B3}" dt="2023-04-27T18:15:30.373" v="42"/>
        <pc:sldMkLst>
          <pc:docMk/>
          <pc:sldMk cId="3757633678" sldId="329"/>
        </pc:sldMkLst>
      </pc:sldChg>
      <pc:sldChg chg="addSp delSp modSp new del mod setBg">
        <pc:chgData name="MARIA CRISTINA POSA" userId="S::maria_cristina.posa.d@icspixana.onmicrosoft.com::7a0e983d-543f-48e2-92ff-ed0a67b7419f" providerId="AD" clId="Web-{91EF5AB3-FFCB-4047-A3E4-3D0D657FC3B3}" dt="2023-04-27T18:20:32.848" v="195"/>
        <pc:sldMkLst>
          <pc:docMk/>
          <pc:sldMk cId="837342302" sldId="330"/>
        </pc:sldMkLst>
        <pc:spChg chg="mod ord">
          <ac:chgData name="MARIA CRISTINA POSA" userId="S::maria_cristina.posa.d@icspixana.onmicrosoft.com::7a0e983d-543f-48e2-92ff-ed0a67b7419f" providerId="AD" clId="Web-{91EF5AB3-FFCB-4047-A3E4-3D0D657FC3B3}" dt="2023-04-27T18:15:20.420" v="41"/>
          <ac:spMkLst>
            <pc:docMk/>
            <pc:sldMk cId="837342302" sldId="330"/>
            <ac:spMk id="2" creationId="{B7B0DEF5-5DD6-D37E-4FE9-453F1BD3D452}"/>
          </ac:spMkLst>
        </pc:spChg>
        <pc:spChg chg="del">
          <ac:chgData name="MARIA CRISTINA POSA" userId="S::maria_cristina.posa.d@icspixana.onmicrosoft.com::7a0e983d-543f-48e2-92ff-ed0a67b7419f" providerId="AD" clId="Web-{91EF5AB3-FFCB-4047-A3E4-3D0D657FC3B3}" dt="2023-04-27T18:11:05.617" v="8"/>
          <ac:spMkLst>
            <pc:docMk/>
            <pc:sldMk cId="837342302" sldId="330"/>
            <ac:spMk id="3" creationId="{698F78D2-A6BD-50E9-BC5B-5B11885002B8}"/>
          </ac:spMkLst>
        </pc:spChg>
        <pc:spChg chg="del">
          <ac:chgData name="MARIA CRISTINA POSA" userId="S::maria_cristina.posa.d@icspixana.onmicrosoft.com::7a0e983d-543f-48e2-92ff-ed0a67b7419f" providerId="AD" clId="Web-{91EF5AB3-FFCB-4047-A3E4-3D0D657FC3B3}" dt="2023-04-27T18:11:24.243" v="10"/>
          <ac:spMkLst>
            <pc:docMk/>
            <pc:sldMk cId="837342302" sldId="330"/>
            <ac:spMk id="4" creationId="{5FF2EF0D-9585-D2E0-2F4C-78C676DA6200}"/>
          </ac:spMkLst>
        </pc:spChg>
        <pc:spChg chg="add del">
          <ac:chgData name="MARIA CRISTINA POSA" userId="S::maria_cristina.posa.d@icspixana.onmicrosoft.com::7a0e983d-543f-48e2-92ff-ed0a67b7419f" providerId="AD" clId="Web-{91EF5AB3-FFCB-4047-A3E4-3D0D657FC3B3}" dt="2023-04-27T18:13:39.558" v="28"/>
          <ac:spMkLst>
            <pc:docMk/>
            <pc:sldMk cId="837342302" sldId="330"/>
            <ac:spMk id="10" creationId="{767D2AF5-728B-0B4E-2290-E5BDD4A39713}"/>
          </ac:spMkLst>
        </pc:spChg>
        <pc:spChg chg="add del">
          <ac:chgData name="MARIA CRISTINA POSA" userId="S::maria_cristina.posa.d@icspixana.onmicrosoft.com::7a0e983d-543f-48e2-92ff-ed0a67b7419f" providerId="AD" clId="Web-{91EF5AB3-FFCB-4047-A3E4-3D0D657FC3B3}" dt="2023-04-27T18:14:03.902" v="31"/>
          <ac:spMkLst>
            <pc:docMk/>
            <pc:sldMk cId="837342302" sldId="330"/>
            <ac:spMk id="17" creationId="{4275DF95-10E3-42D0-A1B9-C848528EB705}"/>
          </ac:spMkLst>
        </pc:spChg>
        <pc:spChg chg="add del">
          <ac:chgData name="MARIA CRISTINA POSA" userId="S::maria_cristina.posa.d@icspixana.onmicrosoft.com::7a0e983d-543f-48e2-92ff-ed0a67b7419f" providerId="AD" clId="Web-{91EF5AB3-FFCB-4047-A3E4-3D0D657FC3B3}" dt="2023-04-27T18:14:03.902" v="31"/>
          <ac:spMkLst>
            <pc:docMk/>
            <pc:sldMk cId="837342302" sldId="330"/>
            <ac:spMk id="19" creationId="{436478D2-E278-4F9A-898A-F8005D96F7D4}"/>
          </ac:spMkLst>
        </pc:spChg>
        <pc:spChg chg="add del">
          <ac:chgData name="MARIA CRISTINA POSA" userId="S::maria_cristina.posa.d@icspixana.onmicrosoft.com::7a0e983d-543f-48e2-92ff-ed0a67b7419f" providerId="AD" clId="Web-{91EF5AB3-FFCB-4047-A3E4-3D0D657FC3B3}" dt="2023-04-27T18:14:03.902" v="31"/>
          <ac:spMkLst>
            <pc:docMk/>
            <pc:sldMk cId="837342302" sldId="330"/>
            <ac:spMk id="21" creationId="{9D854335-17D6-4271-AF6D-4C17AED91E05}"/>
          </ac:spMkLst>
        </pc:spChg>
        <pc:spChg chg="add del">
          <ac:chgData name="MARIA CRISTINA POSA" userId="S::maria_cristina.posa.d@icspixana.onmicrosoft.com::7a0e983d-543f-48e2-92ff-ed0a67b7419f" providerId="AD" clId="Web-{91EF5AB3-FFCB-4047-A3E4-3D0D657FC3B3}" dt="2023-04-27T18:14:03.902" v="31"/>
          <ac:spMkLst>
            <pc:docMk/>
            <pc:sldMk cId="837342302" sldId="330"/>
            <ac:spMk id="23" creationId="{5C25649A-1F11-4924-A021-14C157CC9D14}"/>
          </ac:spMkLst>
        </pc:spChg>
        <pc:spChg chg="add del">
          <ac:chgData name="MARIA CRISTINA POSA" userId="S::maria_cristina.posa.d@icspixana.onmicrosoft.com::7a0e983d-543f-48e2-92ff-ed0a67b7419f" providerId="AD" clId="Web-{91EF5AB3-FFCB-4047-A3E4-3D0D657FC3B3}" dt="2023-04-27T18:14:03.902" v="31"/>
          <ac:spMkLst>
            <pc:docMk/>
            <pc:sldMk cId="837342302" sldId="330"/>
            <ac:spMk id="25" creationId="{D735A685-B97A-4542-9071-59E5B1F12453}"/>
          </ac:spMkLst>
        </pc:spChg>
        <pc:spChg chg="add del">
          <ac:chgData name="MARIA CRISTINA POSA" userId="S::maria_cristina.posa.d@icspixana.onmicrosoft.com::7a0e983d-543f-48e2-92ff-ed0a67b7419f" providerId="AD" clId="Web-{91EF5AB3-FFCB-4047-A3E4-3D0D657FC3B3}" dt="2023-04-27T18:14:03.887" v="30"/>
          <ac:spMkLst>
            <pc:docMk/>
            <pc:sldMk cId="837342302" sldId="330"/>
            <ac:spMk id="29" creationId="{626BB480-8D74-671E-8ACE-6CF1B2633276}"/>
          </ac:spMkLst>
        </pc:spChg>
        <pc:spChg chg="add del">
          <ac:chgData name="MARIA CRISTINA POSA" userId="S::maria_cristina.posa.d@icspixana.onmicrosoft.com::7a0e983d-543f-48e2-92ff-ed0a67b7419f" providerId="AD" clId="Web-{91EF5AB3-FFCB-4047-A3E4-3D0D657FC3B3}" dt="2023-04-27T18:14:03.887" v="30"/>
          <ac:spMkLst>
            <pc:docMk/>
            <pc:sldMk cId="837342302" sldId="330"/>
            <ac:spMk id="36" creationId="{11564CA4-59C9-4DAC-950E-61D1FA278705}"/>
          </ac:spMkLst>
        </pc:spChg>
        <pc:spChg chg="add mod ord">
          <ac:chgData name="MARIA CRISTINA POSA" userId="S::maria_cristina.posa.d@icspixana.onmicrosoft.com::7a0e983d-543f-48e2-92ff-ed0a67b7419f" providerId="AD" clId="Web-{91EF5AB3-FFCB-4047-A3E4-3D0D657FC3B3}" dt="2023-04-27T18:15:20.420" v="41"/>
          <ac:spMkLst>
            <pc:docMk/>
            <pc:sldMk cId="837342302" sldId="330"/>
            <ac:spMk id="43" creationId="{171C3FF5-EBBE-22DD-88D3-110DFDB719CF}"/>
          </ac:spMkLst>
        </pc:spChg>
        <pc:spChg chg="add del">
          <ac:chgData name="MARIA CRISTINA POSA" userId="S::maria_cristina.posa.d@icspixana.onmicrosoft.com::7a0e983d-543f-48e2-92ff-ed0a67b7419f" providerId="AD" clId="Web-{91EF5AB3-FFCB-4047-A3E4-3D0D657FC3B3}" dt="2023-04-27T18:15:20.420" v="41"/>
          <ac:spMkLst>
            <pc:docMk/>
            <pc:sldMk cId="837342302" sldId="330"/>
            <ac:spMk id="52" creationId="{21EDD9F7-68D4-4805-90A0-DB054E41E469}"/>
          </ac:spMkLst>
        </pc:spChg>
        <pc:spChg chg="add del">
          <ac:chgData name="MARIA CRISTINA POSA" userId="S::maria_cristina.posa.d@icspixana.onmicrosoft.com::7a0e983d-543f-48e2-92ff-ed0a67b7419f" providerId="AD" clId="Web-{91EF5AB3-FFCB-4047-A3E4-3D0D657FC3B3}" dt="2023-04-27T18:15:20.420" v="41"/>
          <ac:spMkLst>
            <pc:docMk/>
            <pc:sldMk cId="837342302" sldId="330"/>
            <ac:spMk id="54" creationId="{3A80122C-78CF-4B17-90A7-81CE341F2C79}"/>
          </ac:spMkLst>
        </pc:spChg>
        <pc:spChg chg="add del">
          <ac:chgData name="MARIA CRISTINA POSA" userId="S::maria_cristina.posa.d@icspixana.onmicrosoft.com::7a0e983d-543f-48e2-92ff-ed0a67b7419f" providerId="AD" clId="Web-{91EF5AB3-FFCB-4047-A3E4-3D0D657FC3B3}" dt="2023-04-27T18:15:20.388" v="40"/>
          <ac:spMkLst>
            <pc:docMk/>
            <pc:sldMk cId="837342302" sldId="330"/>
            <ac:spMk id="67" creationId="{96D8E679-BF08-4A7D-AED0-0AD7A8516D67}"/>
          </ac:spMkLst>
        </pc:spChg>
        <pc:spChg chg="add del">
          <ac:chgData name="MARIA CRISTINA POSA" userId="S::maria_cristina.posa.d@icspixana.onmicrosoft.com::7a0e983d-543f-48e2-92ff-ed0a67b7419f" providerId="AD" clId="Web-{91EF5AB3-FFCB-4047-A3E4-3D0D657FC3B3}" dt="2023-04-27T18:15:20.388" v="40"/>
          <ac:spMkLst>
            <pc:docMk/>
            <pc:sldMk cId="837342302" sldId="330"/>
            <ac:spMk id="69" creationId="{9ECCD201-B0E8-4CCD-BBD7-9B287AF7E583}"/>
          </ac:spMkLst>
        </pc:spChg>
        <pc:spChg chg="add">
          <ac:chgData name="MARIA CRISTINA POSA" userId="S::maria_cristina.posa.d@icspixana.onmicrosoft.com::7a0e983d-543f-48e2-92ff-ed0a67b7419f" providerId="AD" clId="Web-{91EF5AB3-FFCB-4047-A3E4-3D0D657FC3B3}" dt="2023-04-27T18:15:20.420" v="41"/>
          <ac:spMkLst>
            <pc:docMk/>
            <pc:sldMk cId="837342302" sldId="330"/>
            <ac:spMk id="76" creationId="{75697405-D261-4D6B-8E15-0FF5AE9DD206}"/>
          </ac:spMkLst>
        </pc:spChg>
        <pc:grpChg chg="add del">
          <ac:chgData name="MARIA CRISTINA POSA" userId="S::maria_cristina.posa.d@icspixana.onmicrosoft.com::7a0e983d-543f-48e2-92ff-ed0a67b7419f" providerId="AD" clId="Web-{91EF5AB3-FFCB-4047-A3E4-3D0D657FC3B3}" dt="2023-04-27T18:14:03.902" v="31"/>
          <ac:grpSpMkLst>
            <pc:docMk/>
            <pc:sldMk cId="837342302" sldId="330"/>
            <ac:grpSpMk id="13" creationId="{DB2EA1E3-4DEA-4522-B80C-F51B22CE6E08}"/>
          </ac:grpSpMkLst>
        </pc:grpChg>
        <pc:grpChg chg="add del">
          <ac:chgData name="MARIA CRISTINA POSA" userId="S::maria_cristina.posa.d@icspixana.onmicrosoft.com::7a0e983d-543f-48e2-92ff-ed0a67b7419f" providerId="AD" clId="Web-{91EF5AB3-FFCB-4047-A3E4-3D0D657FC3B3}" dt="2023-04-27T18:14:03.887" v="30"/>
          <ac:grpSpMkLst>
            <pc:docMk/>
            <pc:sldMk cId="837342302" sldId="330"/>
            <ac:grpSpMk id="32" creationId="{89654513-256A-475D-BCC5-25FBFEA8E273}"/>
          </ac:grpSpMkLst>
        </pc:grpChg>
        <pc:grpChg chg="add del">
          <ac:chgData name="MARIA CRISTINA POSA" userId="S::maria_cristina.posa.d@icspixana.onmicrosoft.com::7a0e983d-543f-48e2-92ff-ed0a67b7419f" providerId="AD" clId="Web-{91EF5AB3-FFCB-4047-A3E4-3D0D657FC3B3}" dt="2023-04-27T18:14:03.887" v="30"/>
          <ac:grpSpMkLst>
            <pc:docMk/>
            <pc:sldMk cId="837342302" sldId="330"/>
            <ac:grpSpMk id="38" creationId="{E74380E0-C298-4F18-9189-C236E8B829D3}"/>
          </ac:grpSpMkLst>
        </pc:grpChg>
        <pc:grpChg chg="add del">
          <ac:chgData name="MARIA CRISTINA POSA" userId="S::maria_cristina.posa.d@icspixana.onmicrosoft.com::7a0e983d-543f-48e2-92ff-ed0a67b7419f" providerId="AD" clId="Web-{91EF5AB3-FFCB-4047-A3E4-3D0D657FC3B3}" dt="2023-04-27T18:14:16.856" v="33"/>
          <ac:grpSpMkLst>
            <pc:docMk/>
            <pc:sldMk cId="837342302" sldId="330"/>
            <ac:grpSpMk id="42" creationId="{215FFFB0-F23F-4C19-94F1-12A61849426C}"/>
          </ac:grpSpMkLst>
        </pc:grpChg>
        <pc:grpChg chg="add del">
          <ac:chgData name="MARIA CRISTINA POSA" userId="S::maria_cristina.posa.d@icspixana.onmicrosoft.com::7a0e983d-543f-48e2-92ff-ed0a67b7419f" providerId="AD" clId="Web-{91EF5AB3-FFCB-4047-A3E4-3D0D657FC3B3}" dt="2023-04-27T18:15:20.420" v="41"/>
          <ac:grpSpMkLst>
            <pc:docMk/>
            <pc:sldMk cId="837342302" sldId="330"/>
            <ac:grpSpMk id="48" creationId="{895A44D6-5BF4-4254-8176-807487909D46}"/>
          </ac:grpSpMkLst>
        </pc:grpChg>
        <pc:grpChg chg="add del">
          <ac:chgData name="MARIA CRISTINA POSA" userId="S::maria_cristina.posa.d@icspixana.onmicrosoft.com::7a0e983d-543f-48e2-92ff-ed0a67b7419f" providerId="AD" clId="Web-{91EF5AB3-FFCB-4047-A3E4-3D0D657FC3B3}" dt="2023-04-27T18:15:20.420" v="41"/>
          <ac:grpSpMkLst>
            <pc:docMk/>
            <pc:sldMk cId="837342302" sldId="330"/>
            <ac:grpSpMk id="56" creationId="{5DAC1D14-7E36-4362-A398-532D677777C4}"/>
          </ac:grpSpMkLst>
        </pc:grpChg>
        <pc:grpChg chg="add del">
          <ac:chgData name="MARIA CRISTINA POSA" userId="S::maria_cristina.posa.d@icspixana.onmicrosoft.com::7a0e983d-543f-48e2-92ff-ed0a67b7419f" providerId="AD" clId="Web-{91EF5AB3-FFCB-4047-A3E4-3D0D657FC3B3}" dt="2023-04-27T18:15:20.388" v="40"/>
          <ac:grpSpMkLst>
            <pc:docMk/>
            <pc:sldMk cId="837342302" sldId="330"/>
            <ac:grpSpMk id="63" creationId="{77121932-F047-44E9-A981-011AC662ADD8}"/>
          </ac:grpSpMkLst>
        </pc:grpChg>
        <pc:grpChg chg="add del">
          <ac:chgData name="MARIA CRISTINA POSA" userId="S::maria_cristina.posa.d@icspixana.onmicrosoft.com::7a0e983d-543f-48e2-92ff-ed0a67b7419f" providerId="AD" clId="Web-{91EF5AB3-FFCB-4047-A3E4-3D0D657FC3B3}" dt="2023-04-27T18:15:20.388" v="40"/>
          <ac:grpSpMkLst>
            <pc:docMk/>
            <pc:sldMk cId="837342302" sldId="330"/>
            <ac:grpSpMk id="71" creationId="{F17BE534-3849-4720-BB97-AC159CE87F03}"/>
          </ac:grpSpMkLst>
        </pc:grpChg>
        <pc:grpChg chg="add">
          <ac:chgData name="MARIA CRISTINA POSA" userId="S::maria_cristina.posa.d@icspixana.onmicrosoft.com::7a0e983d-543f-48e2-92ff-ed0a67b7419f" providerId="AD" clId="Web-{91EF5AB3-FFCB-4047-A3E4-3D0D657FC3B3}" dt="2023-04-27T18:15:20.420" v="41"/>
          <ac:grpSpMkLst>
            <pc:docMk/>
            <pc:sldMk cId="837342302" sldId="330"/>
            <ac:grpSpMk id="75" creationId="{89654513-256A-475D-BCC5-25FBFEA8E273}"/>
          </ac:grpSpMkLst>
        </pc:grpChg>
        <pc:grpChg chg="add">
          <ac:chgData name="MARIA CRISTINA POSA" userId="S::maria_cristina.posa.d@icspixana.onmicrosoft.com::7a0e983d-543f-48e2-92ff-ed0a67b7419f" providerId="AD" clId="Web-{91EF5AB3-FFCB-4047-A3E4-3D0D657FC3B3}" dt="2023-04-27T18:15:20.420" v="41"/>
          <ac:grpSpMkLst>
            <pc:docMk/>
            <pc:sldMk cId="837342302" sldId="330"/>
            <ac:grpSpMk id="77" creationId="{19373530-15FD-4390-A707-0FA6DA4D5133}"/>
          </ac:grpSpMkLst>
        </pc:grpChg>
        <pc:picChg chg="add mod ord">
          <ac:chgData name="MARIA CRISTINA POSA" userId="S::maria_cristina.posa.d@icspixana.onmicrosoft.com::7a0e983d-543f-48e2-92ff-ed0a67b7419f" providerId="AD" clId="Web-{91EF5AB3-FFCB-4047-A3E4-3D0D657FC3B3}" dt="2023-04-27T18:15:20.420" v="41"/>
          <ac:picMkLst>
            <pc:docMk/>
            <pc:sldMk cId="837342302" sldId="330"/>
            <ac:picMk id="5" creationId="{4859D2E8-1428-A888-334D-189AEF5B25AB}"/>
          </ac:picMkLst>
        </pc:picChg>
        <pc:picChg chg="add mod ord">
          <ac:chgData name="MARIA CRISTINA POSA" userId="S::maria_cristina.posa.d@icspixana.onmicrosoft.com::7a0e983d-543f-48e2-92ff-ed0a67b7419f" providerId="AD" clId="Web-{91EF5AB3-FFCB-4047-A3E4-3D0D657FC3B3}" dt="2023-04-27T18:15:20.420" v="41"/>
          <ac:picMkLst>
            <pc:docMk/>
            <pc:sldMk cId="837342302" sldId="330"/>
            <ac:picMk id="6" creationId="{498D8203-BEE7-31B7-778B-CBF3BE8B93AC}"/>
          </ac:picMkLst>
        </pc:picChg>
        <pc:picChg chg="add del mod ord">
          <ac:chgData name="MARIA CRISTINA POSA" userId="S::maria_cristina.posa.d@icspixana.onmicrosoft.com::7a0e983d-543f-48e2-92ff-ed0a67b7419f" providerId="AD" clId="Web-{91EF5AB3-FFCB-4047-A3E4-3D0D657FC3B3}" dt="2023-04-27T18:12:39.573" v="17"/>
          <ac:picMkLst>
            <pc:docMk/>
            <pc:sldMk cId="837342302" sldId="330"/>
            <ac:picMk id="7" creationId="{4D130D89-7890-23CF-C7E8-90E5AF052035}"/>
          </ac:picMkLst>
        </pc:picChg>
        <pc:picChg chg="add mod ord">
          <ac:chgData name="MARIA CRISTINA POSA" userId="S::maria_cristina.posa.d@icspixana.onmicrosoft.com::7a0e983d-543f-48e2-92ff-ed0a67b7419f" providerId="AD" clId="Web-{91EF5AB3-FFCB-4047-A3E4-3D0D657FC3B3}" dt="2023-04-27T18:15:20.420" v="41"/>
          <ac:picMkLst>
            <pc:docMk/>
            <pc:sldMk cId="837342302" sldId="330"/>
            <ac:picMk id="8" creationId="{25F7CFCF-3EAC-8A7B-87FD-8E0A59D8DC9F}"/>
          </ac:picMkLst>
        </pc:picChg>
      </pc:sldChg>
      <pc:sldChg chg="new del">
        <pc:chgData name="MARIA CRISTINA POSA" userId="S::maria_cristina.posa.d@icspixana.onmicrosoft.com::7a0e983d-543f-48e2-92ff-ed0a67b7419f" providerId="AD" clId="Web-{91EF5AB3-FFCB-4047-A3E4-3D0D657FC3B3}" dt="2023-04-27T18:12:38.213" v="16"/>
        <pc:sldMkLst>
          <pc:docMk/>
          <pc:sldMk cId="1213836291" sldId="331"/>
        </pc:sldMkLst>
      </pc:sldChg>
      <pc:sldChg chg="addSp delSp modSp new">
        <pc:chgData name="MARIA CRISTINA POSA" userId="S::maria_cristina.posa.d@icspixana.onmicrosoft.com::7a0e983d-543f-48e2-92ff-ed0a67b7419f" providerId="AD" clId="Web-{91EF5AB3-FFCB-4047-A3E4-3D0D657FC3B3}" dt="2023-04-27T18:20:19.832" v="194" actId="14100"/>
        <pc:sldMkLst>
          <pc:docMk/>
          <pc:sldMk cId="3793841658" sldId="331"/>
        </pc:sldMkLst>
        <pc:spChg chg="mod">
          <ac:chgData name="MARIA CRISTINA POSA" userId="S::maria_cristina.posa.d@icspixana.onmicrosoft.com::7a0e983d-543f-48e2-92ff-ed0a67b7419f" providerId="AD" clId="Web-{91EF5AB3-FFCB-4047-A3E4-3D0D657FC3B3}" dt="2023-04-27T18:19:50.175" v="188" actId="20577"/>
          <ac:spMkLst>
            <pc:docMk/>
            <pc:sldMk cId="3793841658" sldId="331"/>
            <ac:spMk id="2" creationId="{AE9EE5AF-6DE0-109D-27E8-117C26E72DF0}"/>
          </ac:spMkLst>
        </pc:spChg>
        <pc:spChg chg="del">
          <ac:chgData name="MARIA CRISTINA POSA" userId="S::maria_cristina.posa.d@icspixana.onmicrosoft.com::7a0e983d-543f-48e2-92ff-ed0a67b7419f" providerId="AD" clId="Web-{91EF5AB3-FFCB-4047-A3E4-3D0D657FC3B3}" dt="2023-04-27T18:16:05.186" v="44"/>
          <ac:spMkLst>
            <pc:docMk/>
            <pc:sldMk cId="3793841658" sldId="331"/>
            <ac:spMk id="3" creationId="{4AD803AA-A93F-3C42-0EBF-BA253B975138}"/>
          </ac:spMkLst>
        </pc:spChg>
        <pc:spChg chg="del">
          <ac:chgData name="MARIA CRISTINA POSA" userId="S::maria_cristina.posa.d@icspixana.onmicrosoft.com::7a0e983d-543f-48e2-92ff-ed0a67b7419f" providerId="AD" clId="Web-{91EF5AB3-FFCB-4047-A3E4-3D0D657FC3B3}" dt="2023-04-27T18:16:42.843" v="45"/>
          <ac:spMkLst>
            <pc:docMk/>
            <pc:sldMk cId="3793841658" sldId="331"/>
            <ac:spMk id="4" creationId="{A7DF5127-7D72-10BA-6421-A694585A85AF}"/>
          </ac:spMkLst>
        </pc:spChg>
        <pc:picChg chg="add mod ord">
          <ac:chgData name="MARIA CRISTINA POSA" userId="S::maria_cristina.posa.d@icspixana.onmicrosoft.com::7a0e983d-543f-48e2-92ff-ed0a67b7419f" providerId="AD" clId="Web-{91EF5AB3-FFCB-4047-A3E4-3D0D657FC3B3}" dt="2023-04-27T18:20:13.395" v="192" actId="14100"/>
          <ac:picMkLst>
            <pc:docMk/>
            <pc:sldMk cId="3793841658" sldId="331"/>
            <ac:picMk id="5" creationId="{8AD024CC-1070-D5F9-13DC-0FF4FA62B61B}"/>
          </ac:picMkLst>
        </pc:picChg>
        <pc:picChg chg="add mod ord">
          <ac:chgData name="MARIA CRISTINA POSA" userId="S::maria_cristina.posa.d@icspixana.onmicrosoft.com::7a0e983d-543f-48e2-92ff-ed0a67b7419f" providerId="AD" clId="Web-{91EF5AB3-FFCB-4047-A3E4-3D0D657FC3B3}" dt="2023-04-27T18:20:19.832" v="194" actId="14100"/>
          <ac:picMkLst>
            <pc:docMk/>
            <pc:sldMk cId="3793841658" sldId="331"/>
            <ac:picMk id="6" creationId="{67697C94-DD7A-5F91-A757-7CC6E8641800}"/>
          </ac:picMkLst>
        </pc:picChg>
      </pc:sldChg>
      <pc:sldChg chg="new del">
        <pc:chgData name="MARIA CRISTINA POSA" userId="S::maria_cristina.posa.d@icspixana.onmicrosoft.com::7a0e983d-543f-48e2-92ff-ed0a67b7419f" providerId="AD" clId="Web-{91EF5AB3-FFCB-4047-A3E4-3D0D657FC3B3}" dt="2023-04-27T18:22:28.163" v="198"/>
        <pc:sldMkLst>
          <pc:docMk/>
          <pc:sldMk cId="3234348123" sldId="332"/>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endParaRPr lang="de-DE"/>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de-DE"/>
          </a:p>
        </p:txBody>
      </p:sp>
      <p:sp>
        <p:nvSpPr>
          <p:cNvPr id="4" name="Segnaposto data 3"/>
          <p:cNvSpPr>
            <a:spLocks noGrp="1"/>
          </p:cNvSpPr>
          <p:nvPr>
            <p:ph type="dt" sz="half" idx="10"/>
          </p:nvPr>
        </p:nvSpPr>
        <p:spPr/>
        <p:txBody>
          <a:bodyPr/>
          <a:lstStyle/>
          <a:p>
            <a:fld id="{F64A8E5F-40E5-4553-9F3C-699F1A5B8145}" type="datetimeFigureOut">
              <a:rPr lang="de-DE" smtClean="0"/>
              <a:t>02.05.23</a:t>
            </a:fld>
            <a:endParaRPr lang="de-DE"/>
          </a:p>
        </p:txBody>
      </p:sp>
      <p:sp>
        <p:nvSpPr>
          <p:cNvPr id="5" name="Segnaposto piè di pagina 4"/>
          <p:cNvSpPr>
            <a:spLocks noGrp="1"/>
          </p:cNvSpPr>
          <p:nvPr>
            <p:ph type="ftr" sz="quarter" idx="11"/>
          </p:nvPr>
        </p:nvSpPr>
        <p:spPr/>
        <p:txBody>
          <a:bodyPr/>
          <a:lstStyle/>
          <a:p>
            <a:endParaRPr lang="de-DE"/>
          </a:p>
        </p:txBody>
      </p:sp>
      <p:sp>
        <p:nvSpPr>
          <p:cNvPr id="6" name="Segnaposto numero diapositiva 5"/>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3186192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de-DE"/>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4" name="Segnaposto data 3"/>
          <p:cNvSpPr>
            <a:spLocks noGrp="1"/>
          </p:cNvSpPr>
          <p:nvPr>
            <p:ph type="dt" sz="half" idx="10"/>
          </p:nvPr>
        </p:nvSpPr>
        <p:spPr/>
        <p:txBody>
          <a:bodyPr/>
          <a:lstStyle/>
          <a:p>
            <a:fld id="{F64A8E5F-40E5-4553-9F3C-699F1A5B8145}" type="datetimeFigureOut">
              <a:rPr lang="de-DE" smtClean="0"/>
              <a:t>02.05.23</a:t>
            </a:fld>
            <a:endParaRPr lang="de-DE"/>
          </a:p>
        </p:txBody>
      </p:sp>
      <p:sp>
        <p:nvSpPr>
          <p:cNvPr id="5" name="Segnaposto piè di pagina 4"/>
          <p:cNvSpPr>
            <a:spLocks noGrp="1"/>
          </p:cNvSpPr>
          <p:nvPr>
            <p:ph type="ftr" sz="quarter" idx="11"/>
          </p:nvPr>
        </p:nvSpPr>
        <p:spPr/>
        <p:txBody>
          <a:bodyPr/>
          <a:lstStyle/>
          <a:p>
            <a:endParaRPr lang="de-DE"/>
          </a:p>
        </p:txBody>
      </p:sp>
      <p:sp>
        <p:nvSpPr>
          <p:cNvPr id="6" name="Segnaposto numero diapositiva 5"/>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3424469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endParaRPr lang="de-DE"/>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4" name="Segnaposto data 3"/>
          <p:cNvSpPr>
            <a:spLocks noGrp="1"/>
          </p:cNvSpPr>
          <p:nvPr>
            <p:ph type="dt" sz="half" idx="10"/>
          </p:nvPr>
        </p:nvSpPr>
        <p:spPr/>
        <p:txBody>
          <a:bodyPr/>
          <a:lstStyle/>
          <a:p>
            <a:fld id="{F64A8E5F-40E5-4553-9F3C-699F1A5B8145}" type="datetimeFigureOut">
              <a:rPr lang="de-DE" smtClean="0"/>
              <a:t>02.05.23</a:t>
            </a:fld>
            <a:endParaRPr lang="de-DE"/>
          </a:p>
        </p:txBody>
      </p:sp>
      <p:sp>
        <p:nvSpPr>
          <p:cNvPr id="5" name="Segnaposto piè di pagina 4"/>
          <p:cNvSpPr>
            <a:spLocks noGrp="1"/>
          </p:cNvSpPr>
          <p:nvPr>
            <p:ph type="ftr" sz="quarter" idx="11"/>
          </p:nvPr>
        </p:nvSpPr>
        <p:spPr/>
        <p:txBody>
          <a:bodyPr/>
          <a:lstStyle/>
          <a:p>
            <a:endParaRPr lang="de-DE"/>
          </a:p>
        </p:txBody>
      </p:sp>
      <p:sp>
        <p:nvSpPr>
          <p:cNvPr id="6" name="Segnaposto numero diapositiva 5"/>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1026842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7200" cap="none" baseline="0">
                <a:blipFill dpi="0" rotWithShape="1">
                  <a:blip r:embed="rId4"/>
                  <a:srcRect/>
                  <a:tile tx="6350" ty="-127000" sx="65000" sy="64000" flip="none" algn="tl"/>
                </a:blipFill>
              </a:defRPr>
            </a:lvl1pPr>
          </a:lstStyle>
          <a:p>
            <a:r>
              <a:rPr lang="en-US"/>
              <a:t>Click to edit Master title style</a:t>
            </a:r>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83448B07-2C06-4CF2-8E91-F7385E71E2CB}" type="datetimeFigureOut">
              <a:rPr lang="en-US" dirty="0"/>
              <a:t>5/2/23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b="0"/>
            </a:lvl1pPr>
          </a:lstStyle>
          <a:p>
            <a:fld id="{4FAB73BC-B049-4115-A692-8D63A059BFB8}" type="slidenum">
              <a:rPr lang="en-US" dirty="0"/>
              <a:pPr/>
              <a:t>‹N›</a:t>
            </a:fld>
            <a:endParaRPr lang="en-US"/>
          </a:p>
        </p:txBody>
      </p:sp>
    </p:spTree>
    <p:extLst>
      <p:ext uri="{BB962C8B-B14F-4D97-AF65-F5344CB8AC3E}">
        <p14:creationId xmlns:p14="http://schemas.microsoft.com/office/powerpoint/2010/main" val="1982619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4936D4-0671-4B70-A95D-BFBC9A35DA5B}" type="datetimeFigureOut">
              <a:rPr lang="en-US" dirty="0"/>
              <a:t>5/2/23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a:p>
        </p:txBody>
      </p:sp>
    </p:spTree>
    <p:extLst>
      <p:ext uri="{BB962C8B-B14F-4D97-AF65-F5344CB8AC3E}">
        <p14:creationId xmlns:p14="http://schemas.microsoft.com/office/powerpoint/2010/main" val="12614656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7200" b="0"/>
            </a:lvl1pPr>
          </a:lstStyle>
          <a:p>
            <a:r>
              <a:rPr lang="en-US"/>
              <a:t>Click to edit Master title style</a:t>
            </a:r>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DDD67DAC-232D-4042-B5C0-E64770A42A28}" type="datetimeFigureOut">
              <a:rPr lang="en-US" dirty="0"/>
              <a:t>5/2/23</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‹N›</a:t>
            </a:fld>
            <a:endParaRPr lang="en-US"/>
          </a:p>
        </p:txBody>
      </p:sp>
    </p:spTree>
    <p:extLst>
      <p:ext uri="{BB962C8B-B14F-4D97-AF65-F5344CB8AC3E}">
        <p14:creationId xmlns:p14="http://schemas.microsoft.com/office/powerpoint/2010/main" val="2694094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CECD2C-79BD-4B90-B3FA-E3B19B3FF97B}" type="datetimeFigureOut">
              <a:rPr lang="en-US" dirty="0"/>
              <a:t>5/2/23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a:p>
        </p:txBody>
      </p:sp>
    </p:spTree>
    <p:extLst>
      <p:ext uri="{BB962C8B-B14F-4D97-AF65-F5344CB8AC3E}">
        <p14:creationId xmlns:p14="http://schemas.microsoft.com/office/powerpoint/2010/main" val="2874967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E9FDB6-7A26-4DBB-9BB0-088C0534314D}" type="datetimeFigureOut">
              <a:rPr lang="en-US" dirty="0"/>
              <a:t>5/2/23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‹N›</a:t>
            </a:fld>
            <a:endParaRPr lang="en-US"/>
          </a:p>
        </p:txBody>
      </p:sp>
    </p:spTree>
    <p:extLst>
      <p:ext uri="{BB962C8B-B14F-4D97-AF65-F5344CB8AC3E}">
        <p14:creationId xmlns:p14="http://schemas.microsoft.com/office/powerpoint/2010/main" val="3590998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E7C72F-E0F0-449A-A903-6D7865ED3EFA}" type="datetimeFigureOut">
              <a:rPr lang="en-US" dirty="0"/>
              <a:t>5/2/23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‹N›</a:t>
            </a:fld>
            <a:endParaRPr lang="en-US"/>
          </a:p>
        </p:txBody>
      </p:sp>
    </p:spTree>
    <p:extLst>
      <p:ext uri="{BB962C8B-B14F-4D97-AF65-F5344CB8AC3E}">
        <p14:creationId xmlns:p14="http://schemas.microsoft.com/office/powerpoint/2010/main" val="24875857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41207D-C9F3-42EA-960B-DC9955B358C7}" type="datetimeFigureOut">
              <a:rPr lang="en-US" dirty="0"/>
              <a:t>5/2/23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‹N›</a:t>
            </a:fld>
            <a:endParaRPr lang="en-US"/>
          </a:p>
        </p:txBody>
      </p:sp>
    </p:spTree>
    <p:extLst>
      <p:ext uri="{BB962C8B-B14F-4D97-AF65-F5344CB8AC3E}">
        <p14:creationId xmlns:p14="http://schemas.microsoft.com/office/powerpoint/2010/main" val="1051052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0"/>
            </a:lvl1pPr>
          </a:lstStyle>
          <a:p>
            <a:r>
              <a:rPr lang="en-US"/>
              <a:t>Click to edit Master title style</a:t>
            </a:r>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8827A6-8947-4115-8D9E-E89B1EC0518D}" type="datetimeFigureOut">
              <a:rPr lang="en-US" dirty="0"/>
              <a:t>5/2/23</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a:p>
        </p:txBody>
      </p:sp>
    </p:spTree>
    <p:extLst>
      <p:ext uri="{BB962C8B-B14F-4D97-AF65-F5344CB8AC3E}">
        <p14:creationId xmlns:p14="http://schemas.microsoft.com/office/powerpoint/2010/main" val="1026797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de-DE"/>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4" name="Segnaposto data 3"/>
          <p:cNvSpPr>
            <a:spLocks noGrp="1"/>
          </p:cNvSpPr>
          <p:nvPr>
            <p:ph type="dt" sz="half" idx="10"/>
          </p:nvPr>
        </p:nvSpPr>
        <p:spPr/>
        <p:txBody>
          <a:bodyPr/>
          <a:lstStyle/>
          <a:p>
            <a:fld id="{F64A8E5F-40E5-4553-9F3C-699F1A5B8145}" type="datetimeFigureOut">
              <a:rPr lang="de-DE" smtClean="0"/>
              <a:t>02.05.23</a:t>
            </a:fld>
            <a:endParaRPr lang="de-DE"/>
          </a:p>
        </p:txBody>
      </p:sp>
      <p:sp>
        <p:nvSpPr>
          <p:cNvPr id="5" name="Segnaposto piè di pagina 4"/>
          <p:cNvSpPr>
            <a:spLocks noGrp="1"/>
          </p:cNvSpPr>
          <p:nvPr>
            <p:ph type="ftr" sz="quarter" idx="11"/>
          </p:nvPr>
        </p:nvSpPr>
        <p:spPr/>
        <p:txBody>
          <a:bodyPr/>
          <a:lstStyle/>
          <a:p>
            <a:endParaRPr lang="de-DE"/>
          </a:p>
        </p:txBody>
      </p:sp>
      <p:sp>
        <p:nvSpPr>
          <p:cNvPr id="6" name="Segnaposto numero diapositiva 5"/>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126318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460A6F-F31A-4CA3-B222-0B3C224FF998}" type="datetimeFigureOut">
              <a:rPr lang="en-US" dirty="0"/>
              <a:t>5/2/23</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a:p>
        </p:txBody>
      </p:sp>
    </p:spTree>
    <p:extLst>
      <p:ext uri="{BB962C8B-B14F-4D97-AF65-F5344CB8AC3E}">
        <p14:creationId xmlns:p14="http://schemas.microsoft.com/office/powerpoint/2010/main" val="36948866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1069D4-B020-4602-B87C-B094679675DF}" type="datetimeFigureOut">
              <a:rPr lang="en-US" dirty="0"/>
              <a:t>5/2/23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a:p>
        </p:txBody>
      </p:sp>
    </p:spTree>
    <p:extLst>
      <p:ext uri="{BB962C8B-B14F-4D97-AF65-F5344CB8AC3E}">
        <p14:creationId xmlns:p14="http://schemas.microsoft.com/office/powerpoint/2010/main" val="3687214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6C11EA-3D59-4DFE-9385-0A032B3191AF}" type="datetimeFigureOut">
              <a:rPr lang="en-US" dirty="0"/>
              <a:t>5/2/23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a:p>
        </p:txBody>
      </p:sp>
    </p:spTree>
    <p:extLst>
      <p:ext uri="{BB962C8B-B14F-4D97-AF65-F5344CB8AC3E}">
        <p14:creationId xmlns:p14="http://schemas.microsoft.com/office/powerpoint/2010/main" val="3969449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endParaRPr lang="de-DE"/>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F64A8E5F-40E5-4553-9F3C-699F1A5B8145}" type="datetimeFigureOut">
              <a:rPr lang="de-DE" smtClean="0"/>
              <a:t>02.05.23</a:t>
            </a:fld>
            <a:endParaRPr lang="de-DE"/>
          </a:p>
        </p:txBody>
      </p:sp>
      <p:sp>
        <p:nvSpPr>
          <p:cNvPr id="5" name="Segnaposto piè di pagina 4"/>
          <p:cNvSpPr>
            <a:spLocks noGrp="1"/>
          </p:cNvSpPr>
          <p:nvPr>
            <p:ph type="ftr" sz="quarter" idx="11"/>
          </p:nvPr>
        </p:nvSpPr>
        <p:spPr/>
        <p:txBody>
          <a:bodyPr/>
          <a:lstStyle/>
          <a:p>
            <a:endParaRPr lang="de-DE"/>
          </a:p>
        </p:txBody>
      </p:sp>
      <p:sp>
        <p:nvSpPr>
          <p:cNvPr id="6" name="Segnaposto numero diapositiva 5"/>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3577393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de-DE"/>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5" name="Segnaposto data 4"/>
          <p:cNvSpPr>
            <a:spLocks noGrp="1"/>
          </p:cNvSpPr>
          <p:nvPr>
            <p:ph type="dt" sz="half" idx="10"/>
          </p:nvPr>
        </p:nvSpPr>
        <p:spPr/>
        <p:txBody>
          <a:bodyPr/>
          <a:lstStyle/>
          <a:p>
            <a:fld id="{F64A8E5F-40E5-4553-9F3C-699F1A5B8145}" type="datetimeFigureOut">
              <a:rPr lang="de-DE" smtClean="0"/>
              <a:t>02.05.23</a:t>
            </a:fld>
            <a:endParaRPr lang="de-DE"/>
          </a:p>
        </p:txBody>
      </p:sp>
      <p:sp>
        <p:nvSpPr>
          <p:cNvPr id="6" name="Segnaposto piè di pagina 5"/>
          <p:cNvSpPr>
            <a:spLocks noGrp="1"/>
          </p:cNvSpPr>
          <p:nvPr>
            <p:ph type="ftr" sz="quarter" idx="11"/>
          </p:nvPr>
        </p:nvSpPr>
        <p:spPr/>
        <p:txBody>
          <a:bodyPr/>
          <a:lstStyle/>
          <a:p>
            <a:endParaRPr lang="de-DE"/>
          </a:p>
        </p:txBody>
      </p:sp>
      <p:sp>
        <p:nvSpPr>
          <p:cNvPr id="7" name="Segnaposto numero diapositiva 6"/>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1284089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endParaRPr lang="de-DE"/>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7" name="Segnaposto data 6"/>
          <p:cNvSpPr>
            <a:spLocks noGrp="1"/>
          </p:cNvSpPr>
          <p:nvPr>
            <p:ph type="dt" sz="half" idx="10"/>
          </p:nvPr>
        </p:nvSpPr>
        <p:spPr/>
        <p:txBody>
          <a:bodyPr/>
          <a:lstStyle/>
          <a:p>
            <a:fld id="{F64A8E5F-40E5-4553-9F3C-699F1A5B8145}" type="datetimeFigureOut">
              <a:rPr lang="de-DE" smtClean="0"/>
              <a:t>02.05.23</a:t>
            </a:fld>
            <a:endParaRPr lang="de-DE"/>
          </a:p>
        </p:txBody>
      </p:sp>
      <p:sp>
        <p:nvSpPr>
          <p:cNvPr id="8" name="Segnaposto piè di pagina 7"/>
          <p:cNvSpPr>
            <a:spLocks noGrp="1"/>
          </p:cNvSpPr>
          <p:nvPr>
            <p:ph type="ftr" sz="quarter" idx="11"/>
          </p:nvPr>
        </p:nvSpPr>
        <p:spPr/>
        <p:txBody>
          <a:bodyPr/>
          <a:lstStyle/>
          <a:p>
            <a:endParaRPr lang="de-DE"/>
          </a:p>
        </p:txBody>
      </p:sp>
      <p:sp>
        <p:nvSpPr>
          <p:cNvPr id="9" name="Segnaposto numero diapositiva 8"/>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2747982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de-DE"/>
          </a:p>
        </p:txBody>
      </p:sp>
      <p:sp>
        <p:nvSpPr>
          <p:cNvPr id="3" name="Segnaposto data 2"/>
          <p:cNvSpPr>
            <a:spLocks noGrp="1"/>
          </p:cNvSpPr>
          <p:nvPr>
            <p:ph type="dt" sz="half" idx="10"/>
          </p:nvPr>
        </p:nvSpPr>
        <p:spPr/>
        <p:txBody>
          <a:bodyPr/>
          <a:lstStyle/>
          <a:p>
            <a:fld id="{F64A8E5F-40E5-4553-9F3C-699F1A5B8145}" type="datetimeFigureOut">
              <a:rPr lang="de-DE" smtClean="0"/>
              <a:t>02.05.23</a:t>
            </a:fld>
            <a:endParaRPr lang="de-DE"/>
          </a:p>
        </p:txBody>
      </p:sp>
      <p:sp>
        <p:nvSpPr>
          <p:cNvPr id="4" name="Segnaposto piè di pagina 3"/>
          <p:cNvSpPr>
            <a:spLocks noGrp="1"/>
          </p:cNvSpPr>
          <p:nvPr>
            <p:ph type="ftr" sz="quarter" idx="11"/>
          </p:nvPr>
        </p:nvSpPr>
        <p:spPr/>
        <p:txBody>
          <a:bodyPr/>
          <a:lstStyle/>
          <a:p>
            <a:endParaRPr lang="de-DE"/>
          </a:p>
        </p:txBody>
      </p:sp>
      <p:sp>
        <p:nvSpPr>
          <p:cNvPr id="5" name="Segnaposto numero diapositiva 4"/>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331782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64A8E5F-40E5-4553-9F3C-699F1A5B8145}" type="datetimeFigureOut">
              <a:rPr lang="de-DE" smtClean="0"/>
              <a:t>02.05.23</a:t>
            </a:fld>
            <a:endParaRPr lang="de-DE"/>
          </a:p>
        </p:txBody>
      </p:sp>
      <p:sp>
        <p:nvSpPr>
          <p:cNvPr id="3" name="Segnaposto piè di pagina 2"/>
          <p:cNvSpPr>
            <a:spLocks noGrp="1"/>
          </p:cNvSpPr>
          <p:nvPr>
            <p:ph type="ftr" sz="quarter" idx="11"/>
          </p:nvPr>
        </p:nvSpPr>
        <p:spPr/>
        <p:txBody>
          <a:bodyPr/>
          <a:lstStyle/>
          <a:p>
            <a:endParaRPr lang="de-DE"/>
          </a:p>
        </p:txBody>
      </p:sp>
      <p:sp>
        <p:nvSpPr>
          <p:cNvPr id="4" name="Segnaposto numero diapositiva 3"/>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1894095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de-DE"/>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F64A8E5F-40E5-4553-9F3C-699F1A5B8145}" type="datetimeFigureOut">
              <a:rPr lang="de-DE" smtClean="0"/>
              <a:t>02.05.23</a:t>
            </a:fld>
            <a:endParaRPr lang="de-DE"/>
          </a:p>
        </p:txBody>
      </p:sp>
      <p:sp>
        <p:nvSpPr>
          <p:cNvPr id="6" name="Segnaposto piè di pagina 5"/>
          <p:cNvSpPr>
            <a:spLocks noGrp="1"/>
          </p:cNvSpPr>
          <p:nvPr>
            <p:ph type="ftr" sz="quarter" idx="11"/>
          </p:nvPr>
        </p:nvSpPr>
        <p:spPr/>
        <p:txBody>
          <a:bodyPr/>
          <a:lstStyle/>
          <a:p>
            <a:endParaRPr lang="de-DE"/>
          </a:p>
        </p:txBody>
      </p:sp>
      <p:sp>
        <p:nvSpPr>
          <p:cNvPr id="7" name="Segnaposto numero diapositiva 6"/>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2365816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de-DE"/>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F64A8E5F-40E5-4553-9F3C-699F1A5B8145}" type="datetimeFigureOut">
              <a:rPr lang="de-DE" smtClean="0"/>
              <a:t>02.05.23</a:t>
            </a:fld>
            <a:endParaRPr lang="de-DE"/>
          </a:p>
        </p:txBody>
      </p:sp>
      <p:sp>
        <p:nvSpPr>
          <p:cNvPr id="6" name="Segnaposto piè di pagina 5"/>
          <p:cNvSpPr>
            <a:spLocks noGrp="1"/>
          </p:cNvSpPr>
          <p:nvPr>
            <p:ph type="ftr" sz="quarter" idx="11"/>
          </p:nvPr>
        </p:nvSpPr>
        <p:spPr/>
        <p:txBody>
          <a:bodyPr/>
          <a:lstStyle/>
          <a:p>
            <a:endParaRPr lang="de-DE"/>
          </a:p>
        </p:txBody>
      </p:sp>
      <p:sp>
        <p:nvSpPr>
          <p:cNvPr id="7" name="Segnaposto numero diapositiva 6"/>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1688576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2F2"/>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de-DE"/>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4A8E5F-40E5-4553-9F3C-699F1A5B8145}" type="datetimeFigureOut">
              <a:rPr lang="de-DE" smtClean="0"/>
              <a:t>02.05.23</a:t>
            </a:fld>
            <a:endParaRPr lang="de-DE"/>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CD45B7-DFE2-4393-8D37-380FC36BF3AA}" type="slidenum">
              <a:rPr lang="de-DE" smtClean="0"/>
              <a:t>‹N›</a:t>
            </a:fld>
            <a:endParaRPr lang="de-DE"/>
          </a:p>
        </p:txBody>
      </p:sp>
    </p:spTree>
    <p:extLst>
      <p:ext uri="{BB962C8B-B14F-4D97-AF65-F5344CB8AC3E}">
        <p14:creationId xmlns:p14="http://schemas.microsoft.com/office/powerpoint/2010/main" val="1801931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5F2F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648A1663-7765-4EF4-B97F-A02E70C6265E}" type="datetimeFigureOut">
              <a:rPr lang="en-US" dirty="0"/>
              <a:t>5/2/23</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0">
                <a:solidFill>
                  <a:srgbClr val="FFFFFF"/>
                </a:solidFill>
                <a:latin typeface="+mj-lt"/>
              </a:defRPr>
            </a:lvl1pPr>
          </a:lstStyle>
          <a:p>
            <a:fld id="{4FAB73BC-B049-4115-A692-8D63A059BFB8}" type="slidenum">
              <a:rPr lang="en-US" dirty="0"/>
              <a:pPr/>
              <a:t>‹N›</a:t>
            </a:fld>
            <a:endParaRPr lang="en-US"/>
          </a:p>
        </p:txBody>
      </p:sp>
    </p:spTree>
    <p:extLst>
      <p:ext uri="{BB962C8B-B14F-4D97-AF65-F5344CB8AC3E}">
        <p14:creationId xmlns:p14="http://schemas.microsoft.com/office/powerpoint/2010/main" val="11700072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4800"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4.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4.xml"/><Relationship Id="rId5" Type="http://schemas.microsoft.com/office/2007/relationships/hdphoto" Target="../media/hdphoto1.wdp"/><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4.xml"/><Relationship Id="rId5" Type="http://schemas.microsoft.com/office/2007/relationships/hdphoto" Target="../media/hdphoto1.wdp"/><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hyperlink" Target="https://cosenza.italiani.it/scopricitta/il-campo-di-concentramento-di-ferramonti/" TargetMode="Externa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Layout" Target="../slideLayouts/slideLayout13.xml"/><Relationship Id="rId5" Type="http://schemas.openxmlformats.org/officeDocument/2006/relationships/image" Target="../media/image2.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7C7B8"/>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4" name="Group 13">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5" name="Oval 14">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6" name="Oval 15">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18" name="Rectangle 17">
            <a:extLst>
              <a:ext uri="{FF2B5EF4-FFF2-40B4-BE49-F238E27FC236}">
                <a16:creationId xmlns:a16="http://schemas.microsoft.com/office/drawing/2014/main" id="{48FDEBDB-5859-4B9E-8810-2C5CFED093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E5BA5D1C-DA40-B246-266E-C4029C31E27B}"/>
              </a:ext>
            </a:extLst>
          </p:cNvPr>
          <p:cNvSpPr>
            <a:spLocks noGrp="1"/>
          </p:cNvSpPr>
          <p:nvPr>
            <p:ph type="title"/>
          </p:nvPr>
        </p:nvSpPr>
        <p:spPr>
          <a:xfrm>
            <a:off x="1059753" y="942975"/>
            <a:ext cx="9958767" cy="1296411"/>
          </a:xfrm>
        </p:spPr>
        <p:txBody>
          <a:bodyPr vert="horz" lIns="91440" tIns="45720" rIns="91440" bIns="45720" rtlCol="0" anchor="b">
            <a:normAutofit/>
          </a:bodyPr>
          <a:lstStyle/>
          <a:p>
            <a:r>
              <a:rPr lang="en-US" sz="4000" cap="all" dirty="0">
                <a:solidFill>
                  <a:srgbClr val="FFFFFF"/>
                </a:solidFill>
              </a:rPr>
              <a:t>"</a:t>
            </a:r>
            <a:r>
              <a:rPr lang="en-US" sz="4000" cap="all" dirty="0" err="1">
                <a:solidFill>
                  <a:srgbClr val="FFFFFF"/>
                </a:solidFill>
              </a:rPr>
              <a:t>Racconti</a:t>
            </a:r>
            <a:r>
              <a:rPr lang="en-US" sz="4000" cap="all" dirty="0">
                <a:solidFill>
                  <a:srgbClr val="FFFFFF"/>
                </a:solidFill>
              </a:rPr>
              <a:t> di </a:t>
            </a:r>
            <a:r>
              <a:rPr lang="en-US" sz="4000" cap="all" dirty="0" err="1">
                <a:solidFill>
                  <a:srgbClr val="FFFFFF"/>
                </a:solidFill>
              </a:rPr>
              <a:t>Resistenza</a:t>
            </a:r>
            <a:r>
              <a:rPr lang="en-US" sz="4000" cap="all" dirty="0">
                <a:solidFill>
                  <a:srgbClr val="FFFFFF"/>
                </a:solidFill>
              </a:rPr>
              <a:t> </a:t>
            </a:r>
            <a:br>
              <a:rPr lang="en-US" sz="4000" cap="all" dirty="0">
                <a:solidFill>
                  <a:srgbClr val="FFFFFF"/>
                </a:solidFill>
              </a:rPr>
            </a:br>
            <a:r>
              <a:rPr lang="en-US" sz="4000" cap="all" dirty="0">
                <a:solidFill>
                  <a:srgbClr val="FFFFFF"/>
                </a:solidFill>
              </a:rPr>
              <a:t> </a:t>
            </a:r>
            <a:r>
              <a:rPr lang="en-US" sz="4000" cap="all" dirty="0" err="1">
                <a:solidFill>
                  <a:srgbClr val="FFFFFF"/>
                </a:solidFill>
              </a:rPr>
              <a:t>dalle</a:t>
            </a:r>
            <a:r>
              <a:rPr lang="en-US" sz="4000" cap="all" dirty="0">
                <a:solidFill>
                  <a:srgbClr val="FFFFFF"/>
                </a:solidFill>
              </a:rPr>
              <a:t> </a:t>
            </a:r>
            <a:r>
              <a:rPr lang="en-US" sz="4000" cap="all" dirty="0" err="1">
                <a:solidFill>
                  <a:srgbClr val="FFFFFF"/>
                </a:solidFill>
              </a:rPr>
              <a:t>scuole</a:t>
            </a:r>
            <a:r>
              <a:rPr lang="en-US" sz="4000" cap="all" dirty="0">
                <a:solidFill>
                  <a:srgbClr val="FFFFFF"/>
                </a:solidFill>
              </a:rPr>
              <a:t>"</a:t>
            </a:r>
            <a:endParaRPr lang="en-US" sz="9600" cap="all" dirty="0" err="1">
              <a:solidFill>
                <a:srgbClr val="FFFFFF"/>
              </a:solidFill>
            </a:endParaRPr>
          </a:p>
        </p:txBody>
      </p:sp>
      <p:sp>
        <p:nvSpPr>
          <p:cNvPr id="3" name="Segnaposto testo 2">
            <a:extLst>
              <a:ext uri="{FF2B5EF4-FFF2-40B4-BE49-F238E27FC236}">
                <a16:creationId xmlns:a16="http://schemas.microsoft.com/office/drawing/2014/main" id="{2244DFE6-B719-C634-802E-CBFB20671D40}"/>
              </a:ext>
            </a:extLst>
          </p:cNvPr>
          <p:cNvSpPr>
            <a:spLocks noGrp="1"/>
          </p:cNvSpPr>
          <p:nvPr>
            <p:ph type="body" idx="1"/>
          </p:nvPr>
        </p:nvSpPr>
        <p:spPr>
          <a:xfrm>
            <a:off x="1069848" y="4649148"/>
            <a:ext cx="9948672" cy="1486158"/>
          </a:xfrm>
        </p:spPr>
        <p:txBody>
          <a:bodyPr vert="horz" lIns="91440" tIns="45720" rIns="91440" bIns="45720" rtlCol="0">
            <a:normAutofit lnSpcReduction="10000"/>
          </a:bodyPr>
          <a:lstStyle/>
          <a:p>
            <a:r>
              <a:rPr lang="en-US" sz="2800" b="1" dirty="0">
                <a:solidFill>
                  <a:srgbClr val="FFFFFF">
                    <a:alpha val="60000"/>
                  </a:srgbClr>
                </a:solidFill>
                <a:cs typeface="Arial"/>
              </a:rPr>
              <a:t>Aprile28,2023</a:t>
            </a:r>
          </a:p>
          <a:p>
            <a:r>
              <a:rPr lang="en-US" sz="2800" b="1" dirty="0" err="1">
                <a:solidFill>
                  <a:srgbClr val="FFFFFF">
                    <a:alpha val="60000"/>
                  </a:srgbClr>
                </a:solidFill>
                <a:cs typeface="Arial"/>
              </a:rPr>
              <a:t>Collegamento</a:t>
            </a:r>
            <a:r>
              <a:rPr lang="en-US" sz="2800" b="1" dirty="0">
                <a:solidFill>
                  <a:srgbClr val="FFFFFF">
                    <a:alpha val="60000"/>
                  </a:srgbClr>
                </a:solidFill>
                <a:cs typeface="Arial"/>
              </a:rPr>
              <a:t> a </a:t>
            </a:r>
            <a:r>
              <a:rPr lang="en-US" sz="2800" b="1" dirty="0" err="1">
                <a:solidFill>
                  <a:srgbClr val="FFFFFF">
                    <a:alpha val="60000"/>
                  </a:srgbClr>
                </a:solidFill>
                <a:cs typeface="Arial"/>
              </a:rPr>
              <a:t>distanza</a:t>
            </a:r>
            <a:r>
              <a:rPr lang="en-US" sz="2800" b="1" dirty="0">
                <a:solidFill>
                  <a:srgbClr val="FFFFFF">
                    <a:alpha val="60000"/>
                  </a:srgbClr>
                </a:solidFill>
                <a:cs typeface="Arial"/>
              </a:rPr>
              <a:t> </a:t>
            </a:r>
            <a:r>
              <a:rPr lang="en-US" sz="2800" b="1" dirty="0" err="1">
                <a:solidFill>
                  <a:srgbClr val="FFFFFF">
                    <a:alpha val="60000"/>
                  </a:srgbClr>
                </a:solidFill>
                <a:cs typeface="Arial"/>
              </a:rPr>
              <a:t>tra</a:t>
            </a:r>
            <a:r>
              <a:rPr lang="en-US" sz="2800" b="1" dirty="0">
                <a:solidFill>
                  <a:srgbClr val="FFFFFF">
                    <a:alpha val="60000"/>
                  </a:srgbClr>
                </a:solidFill>
                <a:cs typeface="Arial"/>
              </a:rPr>
              <a:t> le </a:t>
            </a:r>
            <a:r>
              <a:rPr lang="en-US" sz="2800" b="1" dirty="0" err="1">
                <a:solidFill>
                  <a:srgbClr val="FFFFFF">
                    <a:alpha val="60000"/>
                  </a:srgbClr>
                </a:solidFill>
                <a:cs typeface="Arial"/>
              </a:rPr>
              <a:t>classi</a:t>
            </a:r>
            <a:r>
              <a:rPr lang="en-US" sz="2800" b="1" dirty="0">
                <a:solidFill>
                  <a:srgbClr val="FFFFFF">
                    <a:alpha val="60000"/>
                  </a:srgbClr>
                </a:solidFill>
                <a:cs typeface="Arial"/>
              </a:rPr>
              <a:t> </a:t>
            </a:r>
          </a:p>
          <a:p>
            <a:r>
              <a:rPr lang="en-US" sz="2800" b="1" dirty="0">
                <a:solidFill>
                  <a:srgbClr val="FFFFFF">
                    <a:alpha val="60000"/>
                  </a:srgbClr>
                </a:solidFill>
                <a:cs typeface="Arial"/>
              </a:rPr>
              <a:t>A </a:t>
            </a:r>
            <a:r>
              <a:rPr lang="en-US" sz="2800" b="1" dirty="0" err="1">
                <a:solidFill>
                  <a:srgbClr val="FFFFFF">
                    <a:alpha val="60000"/>
                  </a:srgbClr>
                </a:solidFill>
                <a:cs typeface="Arial"/>
              </a:rPr>
              <a:t>cura</a:t>
            </a:r>
            <a:r>
              <a:rPr lang="en-US" sz="2800" b="1" dirty="0">
                <a:solidFill>
                  <a:srgbClr val="FFFFFF">
                    <a:alpha val="60000"/>
                  </a:srgbClr>
                </a:solidFill>
                <a:cs typeface="Arial"/>
              </a:rPr>
              <a:t> del Gruppo di </a:t>
            </a:r>
            <a:r>
              <a:rPr lang="en-US" sz="2800" b="1" dirty="0" err="1">
                <a:solidFill>
                  <a:srgbClr val="FFFFFF">
                    <a:alpha val="60000"/>
                  </a:srgbClr>
                </a:solidFill>
                <a:cs typeface="Arial"/>
              </a:rPr>
              <a:t>storia</a:t>
            </a:r>
            <a:r>
              <a:rPr lang="en-US" sz="2800" b="1" dirty="0">
                <a:solidFill>
                  <a:srgbClr val="FFFFFF">
                    <a:alpha val="60000"/>
                  </a:srgbClr>
                </a:solidFill>
                <a:cs typeface="Arial"/>
              </a:rPr>
              <a:t> del </a:t>
            </a:r>
            <a:r>
              <a:rPr lang="en-US" sz="2800" b="1" dirty="0" err="1">
                <a:solidFill>
                  <a:srgbClr val="FFFFFF">
                    <a:alpha val="60000"/>
                  </a:srgbClr>
                </a:solidFill>
                <a:cs typeface="Arial"/>
              </a:rPr>
              <a:t>Cidi</a:t>
            </a:r>
            <a:r>
              <a:rPr lang="en-US" sz="2800" b="1" dirty="0">
                <a:solidFill>
                  <a:srgbClr val="FFFFFF">
                    <a:alpha val="60000"/>
                  </a:srgbClr>
                </a:solidFill>
                <a:cs typeface="Arial"/>
              </a:rPr>
              <a:t> di Torino</a:t>
            </a:r>
          </a:p>
        </p:txBody>
      </p:sp>
      <p:cxnSp>
        <p:nvCxnSpPr>
          <p:cNvPr id="20" name="Straight Connector 19">
            <a:extLst>
              <a:ext uri="{FF2B5EF4-FFF2-40B4-BE49-F238E27FC236}">
                <a16:creationId xmlns:a16="http://schemas.microsoft.com/office/drawing/2014/main" id="{B1D1A340-723B-4014-B5FE-204F062731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4558589"/>
            <a:ext cx="9144000" cy="0"/>
          </a:xfrm>
          <a:prstGeom prst="line">
            <a:avLst/>
          </a:prstGeom>
          <a:ln w="28575">
            <a:solidFill>
              <a:srgbClr val="FFFFFF">
                <a:alpha val="5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5803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Fill">
            <a:extLst>
              <a:ext uri="{FF2B5EF4-FFF2-40B4-BE49-F238E27FC236}">
                <a16:creationId xmlns:a16="http://schemas.microsoft.com/office/drawing/2014/main" id="{913AE63C-D5B4-45D1-ACFC-648CFFCF9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601C064A-E6E4-44D2-B345-2BB7514A70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13" name="Color">
              <a:extLst>
                <a:ext uri="{FF2B5EF4-FFF2-40B4-BE49-F238E27FC236}">
                  <a16:creationId xmlns:a16="http://schemas.microsoft.com/office/drawing/2014/main" id="{DB12EA1C-AD22-49E2-9660-D9CDC6B61C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lor">
              <a:extLst>
                <a:ext uri="{FF2B5EF4-FFF2-40B4-BE49-F238E27FC236}">
                  <a16:creationId xmlns:a16="http://schemas.microsoft.com/office/drawing/2014/main" id="{67CE115B-4A96-4B14-8520-5C5FC624E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Color">
            <a:extLst>
              <a:ext uri="{FF2B5EF4-FFF2-40B4-BE49-F238E27FC236}">
                <a16:creationId xmlns:a16="http://schemas.microsoft.com/office/drawing/2014/main" id="{D1945E2A-ABF1-415C-B37A-BD0A5C199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804" y="598259"/>
            <a:ext cx="10889442" cy="5680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Immagine 5" descr="Immagine che contiene Uniforme militare, persona, vestiti, aria aperta&#10;&#10;Descrizione generata automaticamente">
            <a:extLst>
              <a:ext uri="{FF2B5EF4-FFF2-40B4-BE49-F238E27FC236}">
                <a16:creationId xmlns:a16="http://schemas.microsoft.com/office/drawing/2014/main" id="{E1B5AE6A-0295-CECA-EAA2-D22B484FE493}"/>
              </a:ext>
            </a:extLst>
          </p:cNvPr>
          <p:cNvPicPr>
            <a:picLocks noGrp="1" noChangeAspect="1"/>
          </p:cNvPicPr>
          <p:nvPr>
            <p:ph sz="half" idx="1"/>
          </p:nvPr>
        </p:nvPicPr>
        <p:blipFill rotWithShape="1">
          <a:blip r:embed="rId2"/>
          <a:srcRect r="19250"/>
          <a:stretch/>
        </p:blipFill>
        <p:spPr>
          <a:xfrm>
            <a:off x="4747306" y="653615"/>
            <a:ext cx="6701945" cy="5540004"/>
          </a:xfrm>
          <a:prstGeom prst="rect">
            <a:avLst/>
          </a:prstGeom>
        </p:spPr>
      </p:pic>
      <p:grpSp>
        <p:nvGrpSpPr>
          <p:cNvPr id="18" name="Group 17">
            <a:extLst>
              <a:ext uri="{FF2B5EF4-FFF2-40B4-BE49-F238E27FC236}">
                <a16:creationId xmlns:a16="http://schemas.microsoft.com/office/drawing/2014/main" id="{BCCEE623-F22A-4681-990C-036558C135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0" y="0"/>
            <a:chExt cx="12188952" cy="6858000"/>
          </a:xfrm>
        </p:grpSpPr>
        <p:sp>
          <p:nvSpPr>
            <p:cNvPr id="19" name="Freeform: Shape 18">
              <a:extLst>
                <a:ext uri="{FF2B5EF4-FFF2-40B4-BE49-F238E27FC236}">
                  <a16:creationId xmlns:a16="http://schemas.microsoft.com/office/drawing/2014/main" id="{39928A56-DDFB-4B12-BB34-20833166BD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B3765F0-85F4-4EB3-93DA-59F421CD49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38E03A00-A562-4753-8BA0-93F8B05DE9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55F5D032-1BA8-410D-B68E-0DD5975821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8BA3FCDE-79E0-49F5-A381-232AB935D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0E27297F-31E8-46C6-8569-1FD12C6533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A374C063-2A46-4D9F-A085-0FB2F194CC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olo 1">
            <a:extLst>
              <a:ext uri="{FF2B5EF4-FFF2-40B4-BE49-F238E27FC236}">
                <a16:creationId xmlns:a16="http://schemas.microsoft.com/office/drawing/2014/main" id="{983153FE-3D3A-73CB-2386-F59A00F6E7C6}"/>
              </a:ext>
            </a:extLst>
          </p:cNvPr>
          <p:cNvSpPr>
            <a:spLocks noGrp="1"/>
          </p:cNvSpPr>
          <p:nvPr>
            <p:ph type="title"/>
          </p:nvPr>
        </p:nvSpPr>
        <p:spPr>
          <a:xfrm>
            <a:off x="800762" y="1933928"/>
            <a:ext cx="3761709" cy="3018870"/>
          </a:xfrm>
        </p:spPr>
        <p:txBody>
          <a:bodyPr vert="horz" lIns="91440" tIns="45720" rIns="91440" bIns="45720" rtlCol="0" anchor="b">
            <a:normAutofit/>
          </a:bodyPr>
          <a:lstStyle/>
          <a:p>
            <a:r>
              <a:rPr lang="en-US" sz="4000" b="1" dirty="0"/>
              <a:t>Il </a:t>
            </a:r>
            <a:r>
              <a:rPr lang="en-US" sz="4000" b="1" dirty="0" err="1"/>
              <a:t>maresciallo</a:t>
            </a:r>
            <a:r>
              <a:rPr lang="en-US" sz="4000" b="1" dirty="0"/>
              <a:t> Gaetano Marrari</a:t>
            </a:r>
            <a:endParaRPr lang="en-US" sz="4000" dirty="0">
              <a:cs typeface="Calibri Light"/>
            </a:endParaRPr>
          </a:p>
        </p:txBody>
      </p:sp>
      <p:sp>
        <p:nvSpPr>
          <p:cNvPr id="4" name="Segnaposto contenuto 3" hidden="1">
            <a:extLst>
              <a:ext uri="{FF2B5EF4-FFF2-40B4-BE49-F238E27FC236}">
                <a16:creationId xmlns:a16="http://schemas.microsoft.com/office/drawing/2014/main" id="{670A7943-B5AB-E405-EEE4-91F1D1693284}"/>
              </a:ext>
            </a:extLst>
          </p:cNvPr>
          <p:cNvSpPr>
            <a:spLocks noGrp="1"/>
          </p:cNvSpPr>
          <p:nvPr>
            <p:ph sz="half" idx="2"/>
          </p:nvPr>
        </p:nvSpPr>
        <p:spPr/>
        <p:txBody>
          <a:bodyPr/>
          <a:lstStyle/>
          <a:p>
            <a:endParaRPr lang="it-IT"/>
          </a:p>
        </p:txBody>
      </p:sp>
    </p:spTree>
    <p:extLst>
      <p:ext uri="{BB962C8B-B14F-4D97-AF65-F5344CB8AC3E}">
        <p14:creationId xmlns:p14="http://schemas.microsoft.com/office/powerpoint/2010/main" val="1920071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Slide Background Fill">
            <a:extLst>
              <a:ext uri="{FF2B5EF4-FFF2-40B4-BE49-F238E27FC236}">
                <a16:creationId xmlns:a16="http://schemas.microsoft.com/office/drawing/2014/main" id="{913AE63C-D5B4-45D1-ACFC-648CFFCF9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601C064A-E6E4-44D2-B345-2BB7514A70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23" name="Color">
              <a:extLst>
                <a:ext uri="{FF2B5EF4-FFF2-40B4-BE49-F238E27FC236}">
                  <a16:creationId xmlns:a16="http://schemas.microsoft.com/office/drawing/2014/main" id="{DB12EA1C-AD22-49E2-9660-D9CDC6B61C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Color">
              <a:extLst>
                <a:ext uri="{FF2B5EF4-FFF2-40B4-BE49-F238E27FC236}">
                  <a16:creationId xmlns:a16="http://schemas.microsoft.com/office/drawing/2014/main" id="{67CE115B-4A96-4B14-8520-5C5FC624E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Color">
            <a:extLst>
              <a:ext uri="{FF2B5EF4-FFF2-40B4-BE49-F238E27FC236}">
                <a16:creationId xmlns:a16="http://schemas.microsoft.com/office/drawing/2014/main" id="{D1945E2A-ABF1-415C-B37A-BD0A5C199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804" y="598259"/>
            <a:ext cx="10889442" cy="5680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Immagine 4" descr="Immagine che contiene testo, persona, interno, persone&#10;&#10;Descrizione generata automaticamente">
            <a:extLst>
              <a:ext uri="{FF2B5EF4-FFF2-40B4-BE49-F238E27FC236}">
                <a16:creationId xmlns:a16="http://schemas.microsoft.com/office/drawing/2014/main" id="{F260D290-4541-A7A2-BCCA-97634054613B}"/>
              </a:ext>
            </a:extLst>
          </p:cNvPr>
          <p:cNvPicPr>
            <a:picLocks noChangeAspect="1"/>
          </p:cNvPicPr>
          <p:nvPr/>
        </p:nvPicPr>
        <p:blipFill rotWithShape="1">
          <a:blip r:embed="rId2"/>
          <a:srcRect l="15812" r="1927" b="2"/>
          <a:stretch/>
        </p:blipFill>
        <p:spPr>
          <a:xfrm>
            <a:off x="4747306" y="653615"/>
            <a:ext cx="6701945" cy="5540004"/>
          </a:xfrm>
          <a:prstGeom prst="rect">
            <a:avLst/>
          </a:prstGeom>
        </p:spPr>
      </p:pic>
      <p:grpSp>
        <p:nvGrpSpPr>
          <p:cNvPr id="28" name="Group 27">
            <a:extLst>
              <a:ext uri="{FF2B5EF4-FFF2-40B4-BE49-F238E27FC236}">
                <a16:creationId xmlns:a16="http://schemas.microsoft.com/office/drawing/2014/main" id="{BCCEE623-F22A-4681-990C-036558C135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0" y="0"/>
            <a:chExt cx="12188952" cy="6858000"/>
          </a:xfrm>
        </p:grpSpPr>
        <p:sp>
          <p:nvSpPr>
            <p:cNvPr id="29" name="Freeform: Shape 28">
              <a:extLst>
                <a:ext uri="{FF2B5EF4-FFF2-40B4-BE49-F238E27FC236}">
                  <a16:creationId xmlns:a16="http://schemas.microsoft.com/office/drawing/2014/main" id="{39928A56-DDFB-4B12-BB34-20833166BD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6B3765F0-85F4-4EB3-93DA-59F421CD49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38E03A00-A562-4753-8BA0-93F8B05DE9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55F5D032-1BA8-410D-B68E-0DD5975821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8BA3FCDE-79E0-49F5-A381-232AB935D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0E27297F-31E8-46C6-8569-1FD12C6533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A374C063-2A46-4D9F-A085-0FB2F194CC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Content Placeholder 7">
            <a:extLst>
              <a:ext uri="{FF2B5EF4-FFF2-40B4-BE49-F238E27FC236}">
                <a16:creationId xmlns:a16="http://schemas.microsoft.com/office/drawing/2014/main" id="{F86B334E-A7D9-C148-6108-8F1654B39DBC}"/>
              </a:ext>
            </a:extLst>
          </p:cNvPr>
          <p:cNvSpPr>
            <a:spLocks noGrp="1"/>
          </p:cNvSpPr>
          <p:nvPr>
            <p:ph idx="1"/>
          </p:nvPr>
        </p:nvSpPr>
        <p:spPr>
          <a:xfrm>
            <a:off x="814092" y="3010063"/>
            <a:ext cx="3761709" cy="2229172"/>
          </a:xfrm>
        </p:spPr>
        <p:txBody>
          <a:bodyPr vert="horz" lIns="91440" tIns="45720" rIns="91440" bIns="45720" rtlCol="0" anchor="t">
            <a:normAutofit/>
          </a:bodyPr>
          <a:lstStyle/>
          <a:p>
            <a:pPr marL="0" indent="0">
              <a:buNone/>
            </a:pPr>
            <a:r>
              <a:rPr lang="en-US" sz="3600" b="1" dirty="0">
                <a:cs typeface="Calibri"/>
              </a:rPr>
              <a:t>IL PARLAMENTINO</a:t>
            </a:r>
          </a:p>
        </p:txBody>
      </p:sp>
    </p:spTree>
    <p:extLst>
      <p:ext uri="{BB962C8B-B14F-4D97-AF65-F5344CB8AC3E}">
        <p14:creationId xmlns:p14="http://schemas.microsoft.com/office/powerpoint/2010/main" val="3770723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1CFCF0-392A-1FF8-F2D0-9D51C87FB8C2}"/>
              </a:ext>
            </a:extLst>
          </p:cNvPr>
          <p:cNvSpPr>
            <a:spLocks noGrp="1"/>
          </p:cNvSpPr>
          <p:nvPr>
            <p:ph type="title"/>
          </p:nvPr>
        </p:nvSpPr>
        <p:spPr/>
        <p:txBody>
          <a:bodyPr/>
          <a:lstStyle/>
          <a:p>
            <a:r>
              <a:rPr lang="it-IT" dirty="0"/>
              <a:t>Una classe, una pagella a.s.1941-1942</a:t>
            </a:r>
          </a:p>
        </p:txBody>
      </p:sp>
      <p:pic>
        <p:nvPicPr>
          <p:cNvPr id="5" name="Immagine 5" descr="Immagine che contiene persona, aria aperta, terreno, gruppo&#10;&#10;Descrizione generata automaticamente">
            <a:extLst>
              <a:ext uri="{FF2B5EF4-FFF2-40B4-BE49-F238E27FC236}">
                <a16:creationId xmlns:a16="http://schemas.microsoft.com/office/drawing/2014/main" id="{9A978C6F-4141-B3F9-880D-3E634B20E243}"/>
              </a:ext>
            </a:extLst>
          </p:cNvPr>
          <p:cNvPicPr>
            <a:picLocks noGrp="1" noChangeAspect="1"/>
          </p:cNvPicPr>
          <p:nvPr>
            <p:ph sz="half" idx="1"/>
          </p:nvPr>
        </p:nvPicPr>
        <p:blipFill>
          <a:blip r:embed="rId2"/>
          <a:stretch>
            <a:fillRect/>
          </a:stretch>
        </p:blipFill>
        <p:spPr>
          <a:xfrm>
            <a:off x="1069848" y="2183533"/>
            <a:ext cx="5127773" cy="3497098"/>
          </a:xfrm>
        </p:spPr>
      </p:pic>
      <p:pic>
        <p:nvPicPr>
          <p:cNvPr id="6" name="Immagine 6" descr="Immagine che contiene lettera&#10;&#10;Descrizione generata automaticamente">
            <a:extLst>
              <a:ext uri="{FF2B5EF4-FFF2-40B4-BE49-F238E27FC236}">
                <a16:creationId xmlns:a16="http://schemas.microsoft.com/office/drawing/2014/main" id="{1668975A-1A8E-159E-4007-8701EB2BC8B9}"/>
              </a:ext>
            </a:extLst>
          </p:cNvPr>
          <p:cNvPicPr>
            <a:picLocks noGrp="1" noChangeAspect="1"/>
          </p:cNvPicPr>
          <p:nvPr>
            <p:ph sz="half" idx="2"/>
          </p:nvPr>
        </p:nvPicPr>
        <p:blipFill>
          <a:blip r:embed="rId3"/>
          <a:stretch>
            <a:fillRect/>
          </a:stretch>
        </p:blipFill>
        <p:spPr>
          <a:xfrm>
            <a:off x="6581662" y="1708178"/>
            <a:ext cx="3963322" cy="4464022"/>
          </a:xfrm>
        </p:spPr>
      </p:pic>
    </p:spTree>
    <p:extLst>
      <p:ext uri="{BB962C8B-B14F-4D97-AF65-F5344CB8AC3E}">
        <p14:creationId xmlns:p14="http://schemas.microsoft.com/office/powerpoint/2010/main" val="1966643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090E7-6EC3-0431-2F84-79B72B59C80E}"/>
              </a:ext>
            </a:extLst>
          </p:cNvPr>
          <p:cNvSpPr>
            <a:spLocks noGrp="1"/>
          </p:cNvSpPr>
          <p:nvPr>
            <p:ph type="title"/>
          </p:nvPr>
        </p:nvSpPr>
        <p:spPr>
          <a:xfrm>
            <a:off x="11261784" y="1630332"/>
            <a:ext cx="92016" cy="74733"/>
          </a:xfrm>
        </p:spPr>
        <p:txBody>
          <a:bodyPr>
            <a:normAutofit fontScale="90000"/>
          </a:bodyPr>
          <a:lstStyle/>
          <a:p>
            <a:r>
              <a:rPr lang="en-US" sz="1400">
                <a:latin typeface="Calibri"/>
                <a:cs typeface="Calibri"/>
              </a:rPr>
              <a:t>I</a:t>
            </a:r>
          </a:p>
        </p:txBody>
      </p:sp>
      <p:pic>
        <p:nvPicPr>
          <p:cNvPr id="4" name="Immagine 4" descr="Immagine che contiene testo, giornale&#10;&#10;Descrizione generata automaticamente">
            <a:extLst>
              <a:ext uri="{FF2B5EF4-FFF2-40B4-BE49-F238E27FC236}">
                <a16:creationId xmlns:a16="http://schemas.microsoft.com/office/drawing/2014/main" id="{10494994-2E82-38F9-5C6B-8D2FF7549A47}"/>
              </a:ext>
            </a:extLst>
          </p:cNvPr>
          <p:cNvPicPr>
            <a:picLocks noGrp="1" noChangeAspect="1"/>
          </p:cNvPicPr>
          <p:nvPr>
            <p:ph idx="1"/>
          </p:nvPr>
        </p:nvPicPr>
        <p:blipFill>
          <a:blip r:embed="rId2"/>
          <a:stretch>
            <a:fillRect/>
          </a:stretch>
        </p:blipFill>
        <p:spPr>
          <a:xfrm>
            <a:off x="-61" y="-298"/>
            <a:ext cx="12192121" cy="6852996"/>
          </a:xfrm>
        </p:spPr>
      </p:pic>
    </p:spTree>
    <p:extLst>
      <p:ext uri="{BB962C8B-B14F-4D97-AF65-F5344CB8AC3E}">
        <p14:creationId xmlns:p14="http://schemas.microsoft.com/office/powerpoint/2010/main" val="1794891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Slide Background Fill">
            <a:extLst>
              <a:ext uri="{FF2B5EF4-FFF2-40B4-BE49-F238E27FC236}">
                <a16:creationId xmlns:a16="http://schemas.microsoft.com/office/drawing/2014/main" id="{913AE63C-D5B4-45D1-ACFC-648CFFCF9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Color Cover">
            <a:extLst>
              <a:ext uri="{FF2B5EF4-FFF2-40B4-BE49-F238E27FC236}">
                <a16:creationId xmlns:a16="http://schemas.microsoft.com/office/drawing/2014/main" id="{34DE9D20-D6C2-4834-9EE9-EC583F3FE5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5" name="Group 64">
            <a:extLst>
              <a:ext uri="{FF2B5EF4-FFF2-40B4-BE49-F238E27FC236}">
                <a16:creationId xmlns:a16="http://schemas.microsoft.com/office/drawing/2014/main" id="{65029CA8-B9AC-4FB9-ABD9-29D56968DF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1" y="0"/>
            <a:ext cx="6064235" cy="6858000"/>
            <a:chOff x="651279" y="598259"/>
            <a:chExt cx="10889442" cy="5680742"/>
          </a:xfrm>
        </p:grpSpPr>
        <p:sp>
          <p:nvSpPr>
            <p:cNvPr id="66" name="Color">
              <a:extLst>
                <a:ext uri="{FF2B5EF4-FFF2-40B4-BE49-F238E27FC236}">
                  <a16:creationId xmlns:a16="http://schemas.microsoft.com/office/drawing/2014/main" id="{5AE17642-D811-47CD-8BA8-18FF5FE9B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Color">
              <a:extLst>
                <a:ext uri="{FF2B5EF4-FFF2-40B4-BE49-F238E27FC236}">
                  <a16:creationId xmlns:a16="http://schemas.microsoft.com/office/drawing/2014/main" id="{7A882BBB-2A6D-439B-B6A2-994C8A3CF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Immagine 5" descr="Immagine che contiene sedia, bianco, nero, area&#10;&#10;Descrizione generata automaticamente">
            <a:extLst>
              <a:ext uri="{FF2B5EF4-FFF2-40B4-BE49-F238E27FC236}">
                <a16:creationId xmlns:a16="http://schemas.microsoft.com/office/drawing/2014/main" id="{D1171341-1DFA-8080-E85D-82C4D74F575D}"/>
              </a:ext>
            </a:extLst>
          </p:cNvPr>
          <p:cNvPicPr>
            <a:picLocks noGrp="1" noChangeAspect="1"/>
          </p:cNvPicPr>
          <p:nvPr>
            <p:ph sz="half" idx="1"/>
          </p:nvPr>
        </p:nvPicPr>
        <p:blipFill rotWithShape="1">
          <a:blip r:embed="rId2"/>
          <a:srcRect t="28217" r="1" b="18862"/>
          <a:stretch/>
        </p:blipFill>
        <p:spPr>
          <a:xfrm>
            <a:off x="6152987" y="99434"/>
            <a:ext cx="5964225" cy="3231434"/>
          </a:xfrm>
          <a:prstGeom prst="rect">
            <a:avLst/>
          </a:prstGeom>
        </p:spPr>
      </p:pic>
      <p:pic>
        <p:nvPicPr>
          <p:cNvPr id="6" name="Immagine 6" descr="Immagine che contiene testo, persona, seduto, muro&#10;&#10;Descrizione generata automaticamente">
            <a:extLst>
              <a:ext uri="{FF2B5EF4-FFF2-40B4-BE49-F238E27FC236}">
                <a16:creationId xmlns:a16="http://schemas.microsoft.com/office/drawing/2014/main" id="{605E1A09-765A-87F5-8F5A-95C5822A5078}"/>
              </a:ext>
            </a:extLst>
          </p:cNvPr>
          <p:cNvPicPr>
            <a:picLocks noChangeAspect="1"/>
          </p:cNvPicPr>
          <p:nvPr/>
        </p:nvPicPr>
        <p:blipFill rotWithShape="1">
          <a:blip r:embed="rId3"/>
          <a:srcRect t="17652" r="-4" b="30239"/>
          <a:stretch/>
        </p:blipFill>
        <p:spPr>
          <a:xfrm>
            <a:off x="6152987" y="3506528"/>
            <a:ext cx="5964224" cy="3259143"/>
          </a:xfrm>
          <a:prstGeom prst="rect">
            <a:avLst/>
          </a:prstGeom>
        </p:spPr>
      </p:pic>
      <p:grpSp>
        <p:nvGrpSpPr>
          <p:cNvPr id="69" name="Group 68">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70" name="Freeform: Shape 69">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1" name="Freeform: Shape 70">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2" name="Freeform: Shape 71">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3" name="Freeform: Shape 72">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4" name="Freeform: Shape 73">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5" name="Freeform: Shape 74">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6" name="Freeform: Shape 75">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olo 1">
            <a:extLst>
              <a:ext uri="{FF2B5EF4-FFF2-40B4-BE49-F238E27FC236}">
                <a16:creationId xmlns:a16="http://schemas.microsoft.com/office/drawing/2014/main" id="{662A8474-AD36-20CE-005F-F0A5966A474A}"/>
              </a:ext>
            </a:extLst>
          </p:cNvPr>
          <p:cNvSpPr>
            <a:spLocks noGrp="1"/>
          </p:cNvSpPr>
          <p:nvPr>
            <p:ph type="title"/>
          </p:nvPr>
        </p:nvSpPr>
        <p:spPr>
          <a:xfrm>
            <a:off x="273767" y="3045783"/>
            <a:ext cx="5531567" cy="965108"/>
          </a:xfrm>
        </p:spPr>
        <p:txBody>
          <a:bodyPr vert="horz" lIns="91440" tIns="45720" rIns="91440" bIns="45720" rtlCol="0" anchor="b">
            <a:normAutofit fontScale="90000"/>
          </a:bodyPr>
          <a:lstStyle/>
          <a:p>
            <a:r>
              <a:rPr lang="en-US" sz="6000" b="1" dirty="0" err="1">
                <a:solidFill>
                  <a:schemeClr val="bg1"/>
                </a:solidFill>
                <a:ea typeface="Calibri Light"/>
                <a:cs typeface="Calibri Light"/>
              </a:rPr>
              <a:t>Dialogo</a:t>
            </a:r>
            <a:r>
              <a:rPr lang="en-US" sz="6000" b="1" dirty="0">
                <a:solidFill>
                  <a:schemeClr val="bg1"/>
                </a:solidFill>
                <a:ea typeface="Calibri Light"/>
                <a:cs typeface="Calibri Light"/>
              </a:rPr>
              <a:t> </a:t>
            </a:r>
            <a:r>
              <a:rPr lang="en-US" sz="6000" b="1" dirty="0" err="1">
                <a:solidFill>
                  <a:schemeClr val="bg1"/>
                </a:solidFill>
                <a:ea typeface="Calibri Light"/>
                <a:cs typeface="Calibri Light"/>
              </a:rPr>
              <a:t>fra</a:t>
            </a:r>
            <a:r>
              <a:rPr lang="en-US" sz="6000" b="1" dirty="0">
                <a:solidFill>
                  <a:schemeClr val="bg1"/>
                </a:solidFill>
                <a:ea typeface="Calibri Light"/>
                <a:cs typeface="Calibri Light"/>
              </a:rPr>
              <a:t> </a:t>
            </a:r>
            <a:r>
              <a:rPr lang="en-US" sz="6000" b="1" dirty="0" err="1">
                <a:solidFill>
                  <a:schemeClr val="bg1"/>
                </a:solidFill>
                <a:ea typeface="Calibri Light"/>
                <a:cs typeface="Calibri Light"/>
              </a:rPr>
              <a:t>religioni</a:t>
            </a:r>
            <a:br>
              <a:rPr lang="en-US" sz="6000" b="1" dirty="0">
                <a:solidFill>
                  <a:schemeClr val="bg1"/>
                </a:solidFill>
                <a:ea typeface="Calibri Light"/>
                <a:cs typeface="Calibri Light"/>
              </a:rPr>
            </a:br>
            <a:endParaRPr lang="en-US" sz="6000" b="1" kern="1200" dirty="0">
              <a:solidFill>
                <a:schemeClr val="bg1"/>
              </a:solidFill>
              <a:latin typeface="+mj-lt"/>
              <a:ea typeface="Calibri Light"/>
              <a:cs typeface="Calibri Light"/>
            </a:endParaRPr>
          </a:p>
        </p:txBody>
      </p:sp>
      <p:sp>
        <p:nvSpPr>
          <p:cNvPr id="43" name="Content Placeholder 42" hidden="1">
            <a:extLst>
              <a:ext uri="{FF2B5EF4-FFF2-40B4-BE49-F238E27FC236}">
                <a16:creationId xmlns:a16="http://schemas.microsoft.com/office/drawing/2014/main" id="{075AF23F-FF39-555B-5196-F9ACBEA8A63B}"/>
              </a:ext>
            </a:extLst>
          </p:cNvPr>
          <p:cNvSpPr>
            <a:spLocks noGrp="1"/>
          </p:cNvSpPr>
          <p:nvPr>
            <p:ph sz="half" idx="2"/>
          </p:nvPr>
        </p:nvSpPr>
        <p:spPr>
          <a:xfrm>
            <a:off x="786383" y="3506528"/>
            <a:ext cx="5074368" cy="2674816"/>
          </a:xfrm>
        </p:spPr>
        <p:txBody>
          <a:bodyPr vert="horz" lIns="91440" tIns="45720" rIns="91440" bIns="45720" rtlCol="0" anchor="t">
            <a:normAutofit/>
          </a:bodyPr>
          <a:lstStyle/>
          <a:p>
            <a:endParaRPr lang="en-US" sz="1800">
              <a:solidFill>
                <a:schemeClr val="bg1"/>
              </a:solidFill>
            </a:endParaRPr>
          </a:p>
        </p:txBody>
      </p:sp>
    </p:spTree>
    <p:extLst>
      <p:ext uri="{BB962C8B-B14F-4D97-AF65-F5344CB8AC3E}">
        <p14:creationId xmlns:p14="http://schemas.microsoft.com/office/powerpoint/2010/main" val="3549141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519334DB-EC8F-4050-9C6E-F92B6A72DA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28" name="Color Cover">
              <a:extLst>
                <a:ext uri="{FF2B5EF4-FFF2-40B4-BE49-F238E27FC236}">
                  <a16:creationId xmlns:a16="http://schemas.microsoft.com/office/drawing/2014/main" id="{EA01B1DD-00B6-4407-827C-3F408B773B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olor Cover">
              <a:extLst>
                <a:ext uri="{FF2B5EF4-FFF2-40B4-BE49-F238E27FC236}">
                  <a16:creationId xmlns:a16="http://schemas.microsoft.com/office/drawing/2014/main" id="{AF1D500A-77DB-437E-A54D-45B239D6D0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3F87BA2A-0B66-4DEF-A04F-2CC1722572E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32" name="Color">
              <a:extLst>
                <a:ext uri="{FF2B5EF4-FFF2-40B4-BE49-F238E27FC236}">
                  <a16:creationId xmlns:a16="http://schemas.microsoft.com/office/drawing/2014/main" id="{522B2F8C-7861-41DA-AB7F-C621655E4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Color">
              <a:extLst>
                <a:ext uri="{FF2B5EF4-FFF2-40B4-BE49-F238E27FC236}">
                  <a16:creationId xmlns:a16="http://schemas.microsoft.com/office/drawing/2014/main" id="{90AE996F-5C1A-4DD0-B66D-9C837744A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dirty="0">
                  <a:cs typeface="Calibri" panose="020F0502020204030204"/>
                </a:rPr>
                <a:t>2</a:t>
              </a:r>
            </a:p>
          </p:txBody>
        </p:sp>
      </p:grpSp>
      <p:pic>
        <p:nvPicPr>
          <p:cNvPr id="6" name="Immagine 6" descr="Immagine che contiene testo, edificio, aria aperta, eretto&#10;&#10;Descrizione generata automaticamente">
            <a:extLst>
              <a:ext uri="{FF2B5EF4-FFF2-40B4-BE49-F238E27FC236}">
                <a16:creationId xmlns:a16="http://schemas.microsoft.com/office/drawing/2014/main" id="{1CA3ACF4-C4FB-2FF5-761A-C3EBDE65D90C}"/>
              </a:ext>
            </a:extLst>
          </p:cNvPr>
          <p:cNvPicPr>
            <a:picLocks noGrp="1" noChangeAspect="1"/>
          </p:cNvPicPr>
          <p:nvPr>
            <p:ph sz="half" idx="2"/>
          </p:nvPr>
        </p:nvPicPr>
        <p:blipFill>
          <a:blip r:embed="rId2"/>
          <a:stretch>
            <a:fillRect/>
          </a:stretch>
        </p:blipFill>
        <p:spPr>
          <a:xfrm>
            <a:off x="923658" y="1799532"/>
            <a:ext cx="4713796" cy="4180232"/>
          </a:xfrm>
          <a:prstGeom prst="rect">
            <a:avLst/>
          </a:prstGeom>
        </p:spPr>
      </p:pic>
      <p:grpSp>
        <p:nvGrpSpPr>
          <p:cNvPr id="35" name="Group 34">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52" cy="6858000"/>
            <a:chOff x="0" y="0"/>
            <a:chExt cx="12188952" cy="6858000"/>
          </a:xfrm>
        </p:grpSpPr>
        <p:sp>
          <p:nvSpPr>
            <p:cNvPr id="36" name="Freeform: Shape 35">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7" name="Freeform: Shape 36">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8" name="Freeform: Shape 37">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9" name="Freeform: Shape 38">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0" name="Freeform: Shape 39">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1" name="Freeform: Shape 40">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2" name="Freeform: Shape 41">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olo 1">
            <a:extLst>
              <a:ext uri="{FF2B5EF4-FFF2-40B4-BE49-F238E27FC236}">
                <a16:creationId xmlns:a16="http://schemas.microsoft.com/office/drawing/2014/main" id="{A87AF0E9-859E-E4E3-BD82-7E61AF528BDE}"/>
              </a:ext>
            </a:extLst>
          </p:cNvPr>
          <p:cNvSpPr>
            <a:spLocks noGrp="1"/>
          </p:cNvSpPr>
          <p:nvPr>
            <p:ph type="title"/>
          </p:nvPr>
        </p:nvSpPr>
        <p:spPr>
          <a:xfrm>
            <a:off x="6109053" y="3343790"/>
            <a:ext cx="4279862" cy="1717323"/>
          </a:xfrm>
        </p:spPr>
        <p:txBody>
          <a:bodyPr vert="horz" lIns="91440" tIns="45720" rIns="91440" bIns="45720" rtlCol="0" anchor="b">
            <a:normAutofit/>
          </a:bodyPr>
          <a:lstStyle/>
          <a:p>
            <a:r>
              <a:rPr lang="en-US" sz="4800" b="1" dirty="0">
                <a:solidFill>
                  <a:schemeClr val="bg1"/>
                </a:solidFill>
              </a:rPr>
              <a:t>  Un </a:t>
            </a:r>
            <a:r>
              <a:rPr lang="en-US" sz="4800" b="1" dirty="0" err="1">
                <a:solidFill>
                  <a:schemeClr val="bg1"/>
                </a:solidFill>
              </a:rPr>
              <a:t>matrimonio</a:t>
            </a:r>
            <a:endParaRPr lang="en-US" sz="4800" err="1">
              <a:solidFill>
                <a:schemeClr val="bg1"/>
              </a:solidFill>
            </a:endParaRPr>
          </a:p>
        </p:txBody>
      </p:sp>
      <p:sp>
        <p:nvSpPr>
          <p:cNvPr id="10" name="Content Placeholder 9">
            <a:extLst>
              <a:ext uri="{FF2B5EF4-FFF2-40B4-BE49-F238E27FC236}">
                <a16:creationId xmlns:a16="http://schemas.microsoft.com/office/drawing/2014/main" id="{E34F1BB3-D6B2-3EE6-FBD8-AF7A2C4DAABA}"/>
              </a:ext>
            </a:extLst>
          </p:cNvPr>
          <p:cNvSpPr>
            <a:spLocks noGrp="1"/>
          </p:cNvSpPr>
          <p:nvPr>
            <p:ph sz="half" idx="1"/>
          </p:nvPr>
        </p:nvSpPr>
        <p:spPr>
          <a:xfrm>
            <a:off x="-1117079" y="5335474"/>
            <a:ext cx="74998" cy="228407"/>
          </a:xfrm>
        </p:spPr>
        <p:txBody>
          <a:bodyPr vert="horz" lIns="91440" tIns="45720" rIns="91440" bIns="45720" rtlCol="0" anchor="ctr">
            <a:normAutofit/>
          </a:bodyPr>
          <a:lstStyle/>
          <a:p>
            <a:r>
              <a:rPr lang="en-US" sz="900">
                <a:cs typeface="Calibri"/>
              </a:rPr>
              <a:t>j</a:t>
            </a:r>
            <a:endParaRPr lang="en-US" sz="900"/>
          </a:p>
        </p:txBody>
      </p:sp>
    </p:spTree>
    <p:extLst>
      <p:ext uri="{BB962C8B-B14F-4D97-AF65-F5344CB8AC3E}">
        <p14:creationId xmlns:p14="http://schemas.microsoft.com/office/powerpoint/2010/main" val="4210167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5" name="Rectangle 94">
            <a:extLst>
              <a:ext uri="{FF2B5EF4-FFF2-40B4-BE49-F238E27FC236}">
                <a16:creationId xmlns:a16="http://schemas.microsoft.com/office/drawing/2014/main" id="{A93898FF-D987-4B0E-BFB4-85F5EB356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612F383F-B981-4BC3-9E2B-7BE938CE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240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ctangle 98">
            <a:extLst>
              <a:ext uri="{FF2B5EF4-FFF2-40B4-BE49-F238E27FC236}">
                <a16:creationId xmlns:a16="http://schemas.microsoft.com/office/drawing/2014/main" id="{5AA485AD-076E-4077-A6E6-C3C9F0C39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 name="Picture 100">
            <a:extLst>
              <a:ext uri="{FF2B5EF4-FFF2-40B4-BE49-F238E27FC236}">
                <a16:creationId xmlns:a16="http://schemas.microsoft.com/office/drawing/2014/main" id="{D088DBDF-80D5-4FC0-8A54-9D660B728D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40000"/>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107" name="Rectangle 102">
            <a:extLst>
              <a:ext uri="{FF2B5EF4-FFF2-40B4-BE49-F238E27FC236}">
                <a16:creationId xmlns:a16="http://schemas.microsoft.com/office/drawing/2014/main" id="{58D235B8-3D10-493F-88AC-84BB404C1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ectangle 10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mmagine 5" descr="Immagine che contiene testo, persona, muro, aria aperta&#10;&#10;Descrizione generata automaticamente">
            <a:extLst>
              <a:ext uri="{FF2B5EF4-FFF2-40B4-BE49-F238E27FC236}">
                <a16:creationId xmlns:a16="http://schemas.microsoft.com/office/drawing/2014/main" id="{5BD1669F-161D-42CF-C69D-B7831D725E52}"/>
              </a:ext>
            </a:extLst>
          </p:cNvPr>
          <p:cNvPicPr>
            <a:picLocks noGrp="1" noChangeAspect="1"/>
          </p:cNvPicPr>
          <p:nvPr>
            <p:ph sz="half" idx="1"/>
          </p:nvPr>
        </p:nvPicPr>
        <p:blipFill rotWithShape="1">
          <a:blip r:embed="rId3">
            <a:alphaModFix amt="60000"/>
          </a:blip>
          <a:srcRect l="3824" r="3824"/>
          <a:stretch/>
        </p:blipFill>
        <p:spPr>
          <a:xfrm>
            <a:off x="20" y="10"/>
            <a:ext cx="6095980" cy="6857990"/>
          </a:xfrm>
          <a:prstGeom prst="rect">
            <a:avLst/>
          </a:prstGeom>
        </p:spPr>
      </p:pic>
      <p:pic>
        <p:nvPicPr>
          <p:cNvPr id="6" name="Immagine 6" descr="Immagine che contiene edificio, casa&#10;&#10;Descrizione generata automaticamente">
            <a:extLst>
              <a:ext uri="{FF2B5EF4-FFF2-40B4-BE49-F238E27FC236}">
                <a16:creationId xmlns:a16="http://schemas.microsoft.com/office/drawing/2014/main" id="{61572339-8C06-99F9-6976-01632350971C}"/>
              </a:ext>
            </a:extLst>
          </p:cNvPr>
          <p:cNvPicPr>
            <a:picLocks noGrp="1" noChangeAspect="1"/>
          </p:cNvPicPr>
          <p:nvPr>
            <p:ph sz="half" idx="2"/>
          </p:nvPr>
        </p:nvPicPr>
        <p:blipFill rotWithShape="1">
          <a:blip r:embed="rId4">
            <a:alphaModFix amt="60000"/>
          </a:blip>
          <a:srcRect r="6235"/>
          <a:stretch/>
        </p:blipFill>
        <p:spPr>
          <a:xfrm>
            <a:off x="6096000" y="10"/>
            <a:ext cx="6096000" cy="6857990"/>
          </a:xfrm>
          <a:prstGeom prst="rect">
            <a:avLst/>
          </a:prstGeom>
        </p:spPr>
      </p:pic>
      <p:sp>
        <p:nvSpPr>
          <p:cNvPr id="2" name="Titolo 1">
            <a:extLst>
              <a:ext uri="{FF2B5EF4-FFF2-40B4-BE49-F238E27FC236}">
                <a16:creationId xmlns:a16="http://schemas.microsoft.com/office/drawing/2014/main" id="{523E81CB-FCCD-936A-0949-BEF048F9F18F}"/>
              </a:ext>
            </a:extLst>
          </p:cNvPr>
          <p:cNvSpPr>
            <a:spLocks noGrp="1"/>
          </p:cNvSpPr>
          <p:nvPr>
            <p:ph type="title"/>
          </p:nvPr>
        </p:nvSpPr>
        <p:spPr>
          <a:xfrm>
            <a:off x="1199358" y="1101570"/>
            <a:ext cx="9801082" cy="2059635"/>
          </a:xfrm>
        </p:spPr>
        <p:txBody>
          <a:bodyPr vert="horz" lIns="91440" tIns="45720" rIns="91440" bIns="45720" rtlCol="0" anchor="t">
            <a:normAutofit/>
          </a:bodyPr>
          <a:lstStyle/>
          <a:p>
            <a:pPr algn="ctr"/>
            <a:r>
              <a:rPr lang="en-US" sz="5400" b="1" dirty="0">
                <a:solidFill>
                  <a:srgbClr val="FFFFFF"/>
                </a:solidFill>
              </a:rPr>
              <a:t>Bunder Abend</a:t>
            </a:r>
            <a:br>
              <a:rPr lang="en-US" sz="5400" b="1" dirty="0">
                <a:solidFill>
                  <a:srgbClr val="FFFFFF"/>
                </a:solidFill>
              </a:rPr>
            </a:br>
            <a:r>
              <a:rPr lang="en-US" sz="5400" b="1" i="1" dirty="0" err="1">
                <a:solidFill>
                  <a:srgbClr val="FFFFFF"/>
                </a:solidFill>
              </a:rPr>
              <a:t>Serate</a:t>
            </a:r>
            <a:r>
              <a:rPr lang="en-US" sz="5400" b="1" i="1" kern="1200" dirty="0">
                <a:solidFill>
                  <a:srgbClr val="FFFFFF"/>
                </a:solidFill>
                <a:latin typeface="+mj-lt"/>
                <a:ea typeface="+mj-ea"/>
                <a:cs typeface="+mj-cs"/>
              </a:rPr>
              <a:t> </a:t>
            </a:r>
            <a:r>
              <a:rPr lang="en-US" sz="5400" b="1" i="1" kern="1200" dirty="0" err="1">
                <a:solidFill>
                  <a:srgbClr val="FFFFFF"/>
                </a:solidFill>
                <a:latin typeface="+mj-lt"/>
                <a:ea typeface="+mj-ea"/>
                <a:cs typeface="+mj-cs"/>
              </a:rPr>
              <a:t>colorate</a:t>
            </a:r>
            <a:endParaRPr lang="en-US" sz="5400" b="1" i="1" kern="1200">
              <a:solidFill>
                <a:srgbClr val="FFFFFF"/>
              </a:solidFill>
              <a:latin typeface="+mj-lt"/>
              <a:cs typeface="Calibri Light"/>
            </a:endParaRPr>
          </a:p>
        </p:txBody>
      </p:sp>
    </p:spTree>
    <p:extLst>
      <p:ext uri="{BB962C8B-B14F-4D97-AF65-F5344CB8AC3E}">
        <p14:creationId xmlns:p14="http://schemas.microsoft.com/office/powerpoint/2010/main" val="16880648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Slide Background Fill">
            <a:extLst>
              <a:ext uri="{FF2B5EF4-FFF2-40B4-BE49-F238E27FC236}">
                <a16:creationId xmlns:a16="http://schemas.microsoft.com/office/drawing/2014/main" id="{913AE63C-D5B4-45D1-ACFC-648CFFCF9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2" name="Group 41">
            <a:extLst>
              <a:ext uri="{FF2B5EF4-FFF2-40B4-BE49-F238E27FC236}">
                <a16:creationId xmlns:a16="http://schemas.microsoft.com/office/drawing/2014/main" id="{A12BBDB1-A811-4A94-B034-72085F97AB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43" name="Color">
              <a:extLst>
                <a:ext uri="{FF2B5EF4-FFF2-40B4-BE49-F238E27FC236}">
                  <a16:creationId xmlns:a16="http://schemas.microsoft.com/office/drawing/2014/main" id="{3FB23A95-33AD-4DE4-895C-417071F3B0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Color">
              <a:extLst>
                <a:ext uri="{FF2B5EF4-FFF2-40B4-BE49-F238E27FC236}">
                  <a16:creationId xmlns:a16="http://schemas.microsoft.com/office/drawing/2014/main" id="{9EF3A635-DBD5-4992-A85E-C24680FFE8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Immagine 5" descr="Immagine che contiene terreno, persone, gruppo&#10;&#10;Descrizione generata automaticamente">
            <a:extLst>
              <a:ext uri="{FF2B5EF4-FFF2-40B4-BE49-F238E27FC236}">
                <a16:creationId xmlns:a16="http://schemas.microsoft.com/office/drawing/2014/main" id="{1EDB4960-9BC2-679E-95CC-C248E0F3BEE8}"/>
              </a:ext>
            </a:extLst>
          </p:cNvPr>
          <p:cNvPicPr>
            <a:picLocks noChangeAspect="1"/>
          </p:cNvPicPr>
          <p:nvPr/>
        </p:nvPicPr>
        <p:blipFill rotWithShape="1">
          <a:blip r:embed="rId2"/>
          <a:srcRect t="970" r="1" b="1"/>
          <a:stretch/>
        </p:blipFill>
        <p:spPr>
          <a:xfrm>
            <a:off x="5987040" y="3435664"/>
            <a:ext cx="5561892" cy="3303412"/>
          </a:xfrm>
          <a:prstGeom prst="rect">
            <a:avLst/>
          </a:prstGeom>
        </p:spPr>
      </p:pic>
      <p:grpSp>
        <p:nvGrpSpPr>
          <p:cNvPr id="46" name="Group 45">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47" name="Freeform: Shape 46">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8" name="Freeform: Shape 47">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9" name="Freeform: Shape 48">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0" name="Freeform: Shape 49">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1" name="Freeform: Shape 50">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2" name="Freeform: Shape 51">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3" name="Freeform: Shape 52">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olo 1">
            <a:extLst>
              <a:ext uri="{FF2B5EF4-FFF2-40B4-BE49-F238E27FC236}">
                <a16:creationId xmlns:a16="http://schemas.microsoft.com/office/drawing/2014/main" id="{576BB57F-58CF-ED4A-B74D-8ECE0E1A814A}"/>
              </a:ext>
            </a:extLst>
          </p:cNvPr>
          <p:cNvSpPr>
            <a:spLocks noGrp="1"/>
          </p:cNvSpPr>
          <p:nvPr>
            <p:ph type="title"/>
          </p:nvPr>
        </p:nvSpPr>
        <p:spPr>
          <a:xfrm>
            <a:off x="412574" y="2135211"/>
            <a:ext cx="5074368" cy="2571593"/>
          </a:xfrm>
        </p:spPr>
        <p:txBody>
          <a:bodyPr vert="horz" lIns="91440" tIns="45720" rIns="91440" bIns="45720" rtlCol="0" anchor="b">
            <a:normAutofit/>
          </a:bodyPr>
          <a:lstStyle/>
          <a:p>
            <a:r>
              <a:rPr lang="en-US" b="1" dirty="0" err="1">
                <a:solidFill>
                  <a:schemeClr val="bg1"/>
                </a:solidFill>
                <a:cs typeface="Calibri Light"/>
              </a:rPr>
              <a:t>Tornei</a:t>
            </a:r>
            <a:r>
              <a:rPr lang="en-US" b="1" dirty="0">
                <a:solidFill>
                  <a:schemeClr val="bg1"/>
                </a:solidFill>
                <a:cs typeface="Calibri Light"/>
              </a:rPr>
              <a:t> </a:t>
            </a:r>
            <a:r>
              <a:rPr lang="en-US" b="1" dirty="0" err="1">
                <a:solidFill>
                  <a:schemeClr val="bg1"/>
                </a:solidFill>
                <a:cs typeface="Calibri Light"/>
              </a:rPr>
              <a:t>sportivi</a:t>
            </a:r>
          </a:p>
        </p:txBody>
      </p:sp>
      <p:sp>
        <p:nvSpPr>
          <p:cNvPr id="37" name="Content Placeholder 36">
            <a:extLst>
              <a:ext uri="{FF2B5EF4-FFF2-40B4-BE49-F238E27FC236}">
                <a16:creationId xmlns:a16="http://schemas.microsoft.com/office/drawing/2014/main" id="{187BE628-D006-C644-3E64-DF4B0A0564C7}"/>
              </a:ext>
            </a:extLst>
          </p:cNvPr>
          <p:cNvSpPr>
            <a:spLocks noGrp="1"/>
          </p:cNvSpPr>
          <p:nvPr>
            <p:ph sz="half" idx="1"/>
          </p:nvPr>
        </p:nvSpPr>
        <p:spPr>
          <a:xfrm>
            <a:off x="-2621052" y="7576342"/>
            <a:ext cx="99804" cy="186512"/>
          </a:xfrm>
        </p:spPr>
        <p:txBody>
          <a:bodyPr vert="horz" lIns="91440" tIns="45720" rIns="91440" bIns="45720" rtlCol="0" anchor="t">
            <a:normAutofit fontScale="40000" lnSpcReduction="20000"/>
          </a:bodyPr>
          <a:lstStyle/>
          <a:p>
            <a:endParaRPr lang="en-US" sz="1800">
              <a:solidFill>
                <a:schemeClr val="bg1"/>
              </a:solidFill>
            </a:endParaRPr>
          </a:p>
        </p:txBody>
      </p:sp>
      <p:sp>
        <p:nvSpPr>
          <p:cNvPr id="4" name="Segnaposto contenuto 3">
            <a:extLst>
              <a:ext uri="{FF2B5EF4-FFF2-40B4-BE49-F238E27FC236}">
                <a16:creationId xmlns:a16="http://schemas.microsoft.com/office/drawing/2014/main" id="{1B466523-2E13-C026-9FD5-4E70C68FA08F}"/>
              </a:ext>
            </a:extLst>
          </p:cNvPr>
          <p:cNvSpPr>
            <a:spLocks noGrp="1"/>
          </p:cNvSpPr>
          <p:nvPr>
            <p:ph sz="half" idx="2"/>
          </p:nvPr>
        </p:nvSpPr>
        <p:spPr/>
        <p:txBody>
          <a:bodyPr/>
          <a:lstStyle/>
          <a:p>
            <a:endParaRPr lang="it-IT"/>
          </a:p>
        </p:txBody>
      </p:sp>
    </p:spTree>
    <p:extLst>
      <p:ext uri="{BB962C8B-B14F-4D97-AF65-F5344CB8AC3E}">
        <p14:creationId xmlns:p14="http://schemas.microsoft.com/office/powerpoint/2010/main" val="763959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93A1DA-4429-42BD-772F-E8C22A798FC7}"/>
              </a:ext>
            </a:extLst>
          </p:cNvPr>
          <p:cNvSpPr>
            <a:spLocks noGrp="1"/>
          </p:cNvSpPr>
          <p:nvPr>
            <p:ph type="title"/>
          </p:nvPr>
        </p:nvSpPr>
        <p:spPr/>
        <p:txBody>
          <a:bodyPr/>
          <a:lstStyle/>
          <a:p>
            <a:r>
              <a:rPr lang="it-IT" dirty="0" err="1">
                <a:cs typeface="Calibri Light"/>
              </a:rPr>
              <a:t>Fingesten</a:t>
            </a:r>
            <a:r>
              <a:rPr lang="it-IT" dirty="0">
                <a:cs typeface="Calibri Light"/>
              </a:rPr>
              <a:t>, l'artista</a:t>
            </a:r>
            <a:endParaRPr lang="it-IT" dirty="0"/>
          </a:p>
        </p:txBody>
      </p:sp>
      <p:pic>
        <p:nvPicPr>
          <p:cNvPr id="5" name="Immagine 5" descr="Immagine che contiene testo, persona, aria aperta, nero&#10;&#10;Descrizione generata automaticamente">
            <a:extLst>
              <a:ext uri="{FF2B5EF4-FFF2-40B4-BE49-F238E27FC236}">
                <a16:creationId xmlns:a16="http://schemas.microsoft.com/office/drawing/2014/main" id="{5CDF7CF4-0A70-3DA7-8120-9789864F46D1}"/>
              </a:ext>
            </a:extLst>
          </p:cNvPr>
          <p:cNvPicPr>
            <a:picLocks noGrp="1" noChangeAspect="1"/>
          </p:cNvPicPr>
          <p:nvPr>
            <p:ph sz="half" idx="1"/>
          </p:nvPr>
        </p:nvPicPr>
        <p:blipFill>
          <a:blip r:embed="rId2"/>
          <a:stretch>
            <a:fillRect/>
          </a:stretch>
        </p:blipFill>
        <p:spPr>
          <a:xfrm>
            <a:off x="1042526" y="1825625"/>
            <a:ext cx="4772948" cy="4351338"/>
          </a:xfrm>
        </p:spPr>
      </p:pic>
      <p:pic>
        <p:nvPicPr>
          <p:cNvPr id="6" name="Immagine 6" descr="Immagine che contiene testo, persona, persone, gruppo&#10;&#10;Descrizione generata automaticamente">
            <a:extLst>
              <a:ext uri="{FF2B5EF4-FFF2-40B4-BE49-F238E27FC236}">
                <a16:creationId xmlns:a16="http://schemas.microsoft.com/office/drawing/2014/main" id="{36012E1B-395C-170D-8CD8-43C24284F836}"/>
              </a:ext>
            </a:extLst>
          </p:cNvPr>
          <p:cNvPicPr>
            <a:picLocks noGrp="1" noChangeAspect="1"/>
          </p:cNvPicPr>
          <p:nvPr>
            <p:ph sz="half" idx="2"/>
          </p:nvPr>
        </p:nvPicPr>
        <p:blipFill>
          <a:blip r:embed="rId3"/>
          <a:stretch>
            <a:fillRect/>
          </a:stretch>
        </p:blipFill>
        <p:spPr>
          <a:xfrm>
            <a:off x="6172200" y="2075466"/>
            <a:ext cx="5181600" cy="3851656"/>
          </a:xfrm>
        </p:spPr>
      </p:pic>
    </p:spTree>
    <p:extLst>
      <p:ext uri="{BB962C8B-B14F-4D97-AF65-F5344CB8AC3E}">
        <p14:creationId xmlns:p14="http://schemas.microsoft.com/office/powerpoint/2010/main" val="456326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D3C0CA-FCB6-D756-9311-B19CE4133D66}"/>
              </a:ext>
            </a:extLst>
          </p:cNvPr>
          <p:cNvSpPr>
            <a:spLocks noGrp="1"/>
          </p:cNvSpPr>
          <p:nvPr>
            <p:ph type="title"/>
          </p:nvPr>
        </p:nvSpPr>
        <p:spPr/>
        <p:txBody>
          <a:bodyPr/>
          <a:lstStyle/>
          <a:p>
            <a:r>
              <a:rPr lang="it-IT" dirty="0">
                <a:cs typeface="Calibri Light"/>
              </a:rPr>
              <a:t>Analizzare una fonte iconografica: </a:t>
            </a:r>
            <a:br>
              <a:rPr lang="it-IT" dirty="0">
                <a:cs typeface="Calibri Light"/>
              </a:rPr>
            </a:br>
            <a:r>
              <a:rPr lang="it-IT" dirty="0">
                <a:cs typeface="Calibri Light"/>
              </a:rPr>
              <a:t>un'opera di </a:t>
            </a:r>
            <a:r>
              <a:rPr lang="it-IT" dirty="0" err="1">
                <a:cs typeface="Calibri Light"/>
              </a:rPr>
              <a:t>Fingesten</a:t>
            </a:r>
            <a:endParaRPr lang="it-IT" dirty="0" err="1"/>
          </a:p>
        </p:txBody>
      </p:sp>
      <p:pic>
        <p:nvPicPr>
          <p:cNvPr id="5" name="Immagine 5" descr="Immagine che contiene testo, aria aperta, pietra&#10;&#10;Descrizione generata automaticamente">
            <a:extLst>
              <a:ext uri="{FF2B5EF4-FFF2-40B4-BE49-F238E27FC236}">
                <a16:creationId xmlns:a16="http://schemas.microsoft.com/office/drawing/2014/main" id="{3AD10719-F176-6DD1-1EBA-456D98BD054C}"/>
              </a:ext>
            </a:extLst>
          </p:cNvPr>
          <p:cNvPicPr>
            <a:picLocks noGrp="1" noChangeAspect="1"/>
          </p:cNvPicPr>
          <p:nvPr>
            <p:ph sz="half" idx="1"/>
          </p:nvPr>
        </p:nvPicPr>
        <p:blipFill>
          <a:blip r:embed="rId2"/>
          <a:stretch>
            <a:fillRect/>
          </a:stretch>
        </p:blipFill>
        <p:spPr>
          <a:xfrm>
            <a:off x="838200" y="2265458"/>
            <a:ext cx="5181600" cy="3471672"/>
          </a:xfrm>
        </p:spPr>
      </p:pic>
      <p:pic>
        <p:nvPicPr>
          <p:cNvPr id="6" name="Immagine 6" descr="Immagine che contiene testo, lettera&#10;&#10;Descrizione generata automaticamente">
            <a:extLst>
              <a:ext uri="{FF2B5EF4-FFF2-40B4-BE49-F238E27FC236}">
                <a16:creationId xmlns:a16="http://schemas.microsoft.com/office/drawing/2014/main" id="{50C9DA7C-2FCC-DD9F-700D-DD66F07BB867}"/>
              </a:ext>
            </a:extLst>
          </p:cNvPr>
          <p:cNvPicPr>
            <a:picLocks noGrp="1" noChangeAspect="1"/>
          </p:cNvPicPr>
          <p:nvPr>
            <p:ph sz="half" idx="2"/>
          </p:nvPr>
        </p:nvPicPr>
        <p:blipFill>
          <a:blip r:embed="rId3"/>
          <a:stretch>
            <a:fillRect/>
          </a:stretch>
        </p:blipFill>
        <p:spPr>
          <a:xfrm>
            <a:off x="6361055" y="1727303"/>
            <a:ext cx="4902213" cy="4974047"/>
          </a:xfrm>
        </p:spPr>
      </p:pic>
    </p:spTree>
    <p:extLst>
      <p:ext uri="{BB962C8B-B14F-4D97-AF65-F5344CB8AC3E}">
        <p14:creationId xmlns:p14="http://schemas.microsoft.com/office/powerpoint/2010/main" val="129150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4C651D-37F2-A7B5-968F-12459DF10432}"/>
              </a:ext>
            </a:extLst>
          </p:cNvPr>
          <p:cNvSpPr>
            <a:spLocks noGrp="1"/>
          </p:cNvSpPr>
          <p:nvPr>
            <p:ph type="ctrTitle"/>
          </p:nvPr>
        </p:nvSpPr>
        <p:spPr/>
        <p:txBody>
          <a:bodyPr/>
          <a:lstStyle/>
          <a:p>
            <a:br>
              <a:rPr lang="it-IT" sz="5400"/>
            </a:br>
            <a:r>
              <a:rPr lang="it-IT" sz="5400"/>
              <a:t>1941-1944</a:t>
            </a:r>
            <a:br>
              <a:rPr lang="it-IT" sz="5400"/>
            </a:br>
            <a:r>
              <a:rPr lang="it-IT" sz="5400"/>
              <a:t>Il campo di internamento di Ferramonti di Tarsia</a:t>
            </a:r>
          </a:p>
        </p:txBody>
      </p:sp>
      <p:sp>
        <p:nvSpPr>
          <p:cNvPr id="3" name="Sottotitolo 2">
            <a:extLst>
              <a:ext uri="{FF2B5EF4-FFF2-40B4-BE49-F238E27FC236}">
                <a16:creationId xmlns:a16="http://schemas.microsoft.com/office/drawing/2014/main" id="{856E61B1-708F-29B6-8D53-ED0573B14A59}"/>
              </a:ext>
            </a:extLst>
          </p:cNvPr>
          <p:cNvSpPr>
            <a:spLocks noGrp="1"/>
          </p:cNvSpPr>
          <p:nvPr>
            <p:ph type="subTitle" idx="1"/>
          </p:nvPr>
        </p:nvSpPr>
        <p:spPr>
          <a:xfrm>
            <a:off x="1061742" y="4389120"/>
            <a:ext cx="9909760" cy="1766996"/>
          </a:xfrm>
        </p:spPr>
        <p:txBody>
          <a:bodyPr vert="horz" lIns="91440" tIns="45720" rIns="91440" bIns="45720" rtlCol="0" anchor="t">
            <a:noAutofit/>
          </a:bodyPr>
          <a:lstStyle/>
          <a:p>
            <a:endParaRPr lang="de-DE" sz="1300">
              <a:cs typeface="Arial"/>
            </a:endParaRPr>
          </a:p>
          <a:p>
            <a:endParaRPr lang="de-DE" sz="1300">
              <a:cs typeface="Arial"/>
            </a:endParaRPr>
          </a:p>
          <a:p>
            <a:endParaRPr lang="de-DE" sz="1300" dirty="0">
              <a:cs typeface="Arial"/>
            </a:endParaRPr>
          </a:p>
          <a:p>
            <a:endParaRPr lang="de-DE" sz="1300" dirty="0">
              <a:cs typeface="Arial"/>
            </a:endParaRPr>
          </a:p>
          <a:p>
            <a:r>
              <a:rPr lang="de-DE" sz="2000" b="1" dirty="0">
                <a:cs typeface="Arial"/>
              </a:rPr>
              <a:t>Classe IIIB  IC "Rita Levi </a:t>
            </a:r>
            <a:r>
              <a:rPr lang="de-DE" sz="2000" b="1" dirty="0" err="1">
                <a:cs typeface="Arial"/>
              </a:rPr>
              <a:t>Montalcini</a:t>
            </a:r>
            <a:r>
              <a:rPr lang="de-DE" sz="2000" b="1" dirty="0">
                <a:cs typeface="Arial"/>
              </a:rPr>
              <a:t>"  </a:t>
            </a:r>
            <a:r>
              <a:rPr lang="de-DE" sz="2000" b="1" dirty="0" err="1">
                <a:cs typeface="Arial"/>
              </a:rPr>
              <a:t>Spezzano</a:t>
            </a:r>
            <a:r>
              <a:rPr lang="de-DE" sz="2000" b="1" dirty="0">
                <a:cs typeface="Arial"/>
              </a:rPr>
              <a:t> Albanese (Cosenza)</a:t>
            </a:r>
            <a:endParaRPr lang="it-IT" sz="2000" b="1">
              <a:cs typeface="Arial"/>
            </a:endParaRPr>
          </a:p>
          <a:p>
            <a:endParaRPr lang="it-IT" sz="2000" dirty="0">
              <a:cs typeface="Arial"/>
            </a:endParaRPr>
          </a:p>
        </p:txBody>
      </p:sp>
    </p:spTree>
    <p:extLst>
      <p:ext uri="{BB962C8B-B14F-4D97-AF65-F5344CB8AC3E}">
        <p14:creationId xmlns:p14="http://schemas.microsoft.com/office/powerpoint/2010/main" val="3334209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C87288-A522-ABC2-A8EC-6821B34E8FE9}"/>
              </a:ext>
            </a:extLst>
          </p:cNvPr>
          <p:cNvSpPr>
            <a:spLocks noGrp="1"/>
          </p:cNvSpPr>
          <p:nvPr>
            <p:ph type="ctrTitle"/>
          </p:nvPr>
        </p:nvSpPr>
        <p:spPr/>
        <p:txBody>
          <a:bodyPr/>
          <a:lstStyle/>
          <a:p>
            <a:r>
              <a:rPr lang="it-IT" sz="6000" dirty="0"/>
              <a:t>La fonte</a:t>
            </a:r>
            <a:endParaRPr lang="it-IT" sz="6000" dirty="0">
              <a:latin typeface="Arial Black"/>
            </a:endParaRPr>
          </a:p>
        </p:txBody>
      </p:sp>
      <p:sp>
        <p:nvSpPr>
          <p:cNvPr id="3" name="Sottotitolo 2">
            <a:extLst>
              <a:ext uri="{FF2B5EF4-FFF2-40B4-BE49-F238E27FC236}">
                <a16:creationId xmlns:a16="http://schemas.microsoft.com/office/drawing/2014/main" id="{D4D2810C-3E25-1492-D475-FF58B8DD7139}"/>
              </a:ext>
            </a:extLst>
          </p:cNvPr>
          <p:cNvSpPr>
            <a:spLocks noGrp="1"/>
          </p:cNvSpPr>
          <p:nvPr>
            <p:ph type="subTitle" idx="1"/>
          </p:nvPr>
        </p:nvSpPr>
        <p:spPr/>
        <p:txBody>
          <a:bodyPr vert="horz" lIns="91440" tIns="45720" rIns="91440" bIns="45720" rtlCol="0" anchor="t">
            <a:noAutofit/>
          </a:bodyPr>
          <a:lstStyle/>
          <a:p>
            <a:r>
              <a:rPr lang="it-IT" sz="3200" dirty="0">
                <a:latin typeface="Arial Black"/>
                <a:cs typeface="Arial"/>
              </a:rPr>
              <a:t>Il diario di Padre Callisto </a:t>
            </a:r>
            <a:r>
              <a:rPr lang="it-IT" sz="3200" dirty="0" err="1">
                <a:latin typeface="Arial Black"/>
                <a:cs typeface="Arial"/>
              </a:rPr>
              <a:t>Lopinot</a:t>
            </a:r>
            <a:r>
              <a:rPr lang="it-IT" sz="3200" dirty="0">
                <a:latin typeface="Arial Black"/>
                <a:cs typeface="Arial"/>
              </a:rPr>
              <a:t> scritto dal 1941-1944</a:t>
            </a:r>
          </a:p>
        </p:txBody>
      </p:sp>
    </p:spTree>
    <p:extLst>
      <p:ext uri="{BB962C8B-B14F-4D97-AF65-F5344CB8AC3E}">
        <p14:creationId xmlns:p14="http://schemas.microsoft.com/office/powerpoint/2010/main" val="15044306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347299-2147-1C49-A574-510AE6C5D030}"/>
              </a:ext>
            </a:extLst>
          </p:cNvPr>
          <p:cNvSpPr>
            <a:spLocks noGrp="1"/>
          </p:cNvSpPr>
          <p:nvPr>
            <p:ph type="title"/>
          </p:nvPr>
        </p:nvSpPr>
        <p:spPr/>
        <p:txBody>
          <a:bodyPr>
            <a:normAutofit/>
          </a:bodyPr>
          <a:lstStyle/>
          <a:p>
            <a:r>
              <a:rPr lang="it-IT" sz="3600" dirty="0"/>
              <a:t>Padre Callisto </a:t>
            </a:r>
            <a:r>
              <a:rPr lang="it-IT" sz="3600" dirty="0" err="1"/>
              <a:t>Lopinot</a:t>
            </a:r>
            <a:r>
              <a:rPr lang="it-IT" sz="3600" dirty="0"/>
              <a:t> fu cappellano del campo di concentramento di Ferramonti </a:t>
            </a:r>
            <a:endParaRPr lang="it-IT" sz="3600" dirty="0">
              <a:latin typeface="Arial Black"/>
            </a:endParaRPr>
          </a:p>
        </p:txBody>
      </p:sp>
      <p:pic>
        <p:nvPicPr>
          <p:cNvPr id="5" name="Immagine 5" descr="Immagine che contiene testo, persona, posare, aria aperta&#10;&#10;Descrizione generata automaticamente">
            <a:extLst>
              <a:ext uri="{FF2B5EF4-FFF2-40B4-BE49-F238E27FC236}">
                <a16:creationId xmlns:a16="http://schemas.microsoft.com/office/drawing/2014/main" id="{7C4BB4BC-4220-9A57-6F12-20821640326C}"/>
              </a:ext>
            </a:extLst>
          </p:cNvPr>
          <p:cNvPicPr>
            <a:picLocks noGrp="1" noChangeAspect="1"/>
          </p:cNvPicPr>
          <p:nvPr>
            <p:ph sz="half" idx="1"/>
          </p:nvPr>
        </p:nvPicPr>
        <p:blipFill>
          <a:blip r:embed="rId2"/>
          <a:stretch>
            <a:fillRect/>
          </a:stretch>
        </p:blipFill>
        <p:spPr>
          <a:xfrm>
            <a:off x="1069848" y="2772552"/>
            <a:ext cx="4754880" cy="2821655"/>
          </a:xfrm>
        </p:spPr>
      </p:pic>
      <p:pic>
        <p:nvPicPr>
          <p:cNvPr id="6" name="Immagine 6" descr="Immagine che contiene testo, persona, posare, gruppo&#10;&#10;Descrizione generata automaticamente">
            <a:extLst>
              <a:ext uri="{FF2B5EF4-FFF2-40B4-BE49-F238E27FC236}">
                <a16:creationId xmlns:a16="http://schemas.microsoft.com/office/drawing/2014/main" id="{C735CB7E-34A1-7CFC-354C-72F376B888E4}"/>
              </a:ext>
            </a:extLst>
          </p:cNvPr>
          <p:cNvPicPr>
            <a:picLocks noGrp="1" noChangeAspect="1"/>
          </p:cNvPicPr>
          <p:nvPr>
            <p:ph sz="half" idx="2"/>
          </p:nvPr>
        </p:nvPicPr>
        <p:blipFill>
          <a:blip r:embed="rId3"/>
          <a:stretch>
            <a:fillRect/>
          </a:stretch>
        </p:blipFill>
        <p:spPr>
          <a:xfrm>
            <a:off x="6583847" y="2576797"/>
            <a:ext cx="3229380" cy="3221273"/>
          </a:xfrm>
        </p:spPr>
      </p:pic>
    </p:spTree>
    <p:extLst>
      <p:ext uri="{BB962C8B-B14F-4D97-AF65-F5344CB8AC3E}">
        <p14:creationId xmlns:p14="http://schemas.microsoft.com/office/powerpoint/2010/main" val="1496913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9EE5AF-6DE0-109D-27E8-117C26E72DF0}"/>
              </a:ext>
            </a:extLst>
          </p:cNvPr>
          <p:cNvSpPr>
            <a:spLocks noGrp="1"/>
          </p:cNvSpPr>
          <p:nvPr>
            <p:ph type="title"/>
          </p:nvPr>
        </p:nvSpPr>
        <p:spPr/>
        <p:txBody>
          <a:bodyPr/>
          <a:lstStyle/>
          <a:p>
            <a:r>
              <a:rPr lang="it-IT" sz="3200" dirty="0"/>
              <a:t>1943 sulla linea del tempo-----------------------------</a:t>
            </a:r>
            <a:br>
              <a:rPr lang="it-IT" sz="3200" dirty="0">
                <a:latin typeface="Arial Black"/>
              </a:rPr>
            </a:br>
            <a:r>
              <a:rPr lang="it-IT" sz="3200" dirty="0"/>
              <a:t>Storia locale/globale</a:t>
            </a:r>
            <a:endParaRPr lang="it-IT" sz="3200" dirty="0">
              <a:latin typeface="Arial Black"/>
            </a:endParaRPr>
          </a:p>
        </p:txBody>
      </p:sp>
      <p:pic>
        <p:nvPicPr>
          <p:cNvPr id="5" name="Immagine 5" descr="Immagine che contiene testo, giornale, parole crociate, ricevuta&#10;&#10;Descrizione generata automaticamente">
            <a:extLst>
              <a:ext uri="{FF2B5EF4-FFF2-40B4-BE49-F238E27FC236}">
                <a16:creationId xmlns:a16="http://schemas.microsoft.com/office/drawing/2014/main" id="{8AD024CC-1070-D5F9-13DC-0FF4FA62B61B}"/>
              </a:ext>
            </a:extLst>
          </p:cNvPr>
          <p:cNvPicPr>
            <a:picLocks noGrp="1" noChangeAspect="1"/>
          </p:cNvPicPr>
          <p:nvPr>
            <p:ph sz="half" idx="1"/>
          </p:nvPr>
        </p:nvPicPr>
        <p:blipFill>
          <a:blip r:embed="rId2"/>
          <a:stretch>
            <a:fillRect/>
          </a:stretch>
        </p:blipFill>
        <p:spPr>
          <a:xfrm>
            <a:off x="48444" y="2182883"/>
            <a:ext cx="5743858" cy="4487377"/>
          </a:xfrm>
        </p:spPr>
      </p:pic>
      <p:pic>
        <p:nvPicPr>
          <p:cNvPr id="6" name="Immagine 6" descr="Immagine che contiene testo, lavagna&#10;&#10;Descrizione generata automaticamente">
            <a:extLst>
              <a:ext uri="{FF2B5EF4-FFF2-40B4-BE49-F238E27FC236}">
                <a16:creationId xmlns:a16="http://schemas.microsoft.com/office/drawing/2014/main" id="{67697C94-DD7A-5F91-A757-7CC6E8641800}"/>
              </a:ext>
            </a:extLst>
          </p:cNvPr>
          <p:cNvPicPr>
            <a:picLocks noGrp="1" noChangeAspect="1"/>
          </p:cNvPicPr>
          <p:nvPr>
            <p:ph sz="half" idx="2"/>
          </p:nvPr>
        </p:nvPicPr>
        <p:blipFill>
          <a:blip r:embed="rId3"/>
          <a:stretch>
            <a:fillRect/>
          </a:stretch>
        </p:blipFill>
        <p:spPr>
          <a:xfrm rot="-5400000">
            <a:off x="6885273" y="1148837"/>
            <a:ext cx="3955975" cy="6036660"/>
          </a:xfrm>
        </p:spPr>
      </p:pic>
      <p:sp>
        <p:nvSpPr>
          <p:cNvPr id="3" name="CasellaDiTesto 2">
            <a:extLst>
              <a:ext uri="{FF2B5EF4-FFF2-40B4-BE49-F238E27FC236}">
                <a16:creationId xmlns:a16="http://schemas.microsoft.com/office/drawing/2014/main" id="{B3E1D86C-E1CE-5BCE-CDD8-60DFD5264C82}"/>
              </a:ext>
            </a:extLst>
          </p:cNvPr>
          <p:cNvSpPr txBox="1"/>
          <p:nvPr/>
        </p:nvSpPr>
        <p:spPr>
          <a:xfrm>
            <a:off x="3396343" y="7326086"/>
            <a:ext cx="184731" cy="369332"/>
          </a:xfrm>
          <a:prstGeom prst="rect">
            <a:avLst/>
          </a:prstGeom>
          <a:noFill/>
        </p:spPr>
        <p:txBody>
          <a:bodyPr wrap="none" rtlCol="0">
            <a:spAutoFit/>
          </a:bodyPr>
          <a:lstStyle/>
          <a:p>
            <a:endParaRPr lang="it-IT" dirty="0"/>
          </a:p>
        </p:txBody>
      </p:sp>
    </p:spTree>
    <p:extLst>
      <p:ext uri="{BB962C8B-B14F-4D97-AF65-F5344CB8AC3E}">
        <p14:creationId xmlns:p14="http://schemas.microsoft.com/office/powerpoint/2010/main" val="3793841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8" name="Rectangle 47">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0" name="Rectangle 49">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52" name="Group 51">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53" name="Oval 52">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54" name="Oval 53">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56" name="Rectangle 55">
            <a:extLst>
              <a:ext uri="{FF2B5EF4-FFF2-40B4-BE49-F238E27FC236}">
                <a16:creationId xmlns:a16="http://schemas.microsoft.com/office/drawing/2014/main" id="{E8035907-EB9C-4E11-8A9B-D25B0AD8D7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Segnaposto testo 2">
            <a:extLst>
              <a:ext uri="{FF2B5EF4-FFF2-40B4-BE49-F238E27FC236}">
                <a16:creationId xmlns:a16="http://schemas.microsoft.com/office/drawing/2014/main" id="{460CD596-F1D5-1AD8-2C65-7B2991582C7C}"/>
              </a:ext>
            </a:extLst>
          </p:cNvPr>
          <p:cNvSpPr>
            <a:spLocks noGrp="1"/>
          </p:cNvSpPr>
          <p:nvPr>
            <p:ph type="body" idx="1"/>
          </p:nvPr>
        </p:nvSpPr>
        <p:spPr>
          <a:xfrm>
            <a:off x="7617976" y="454698"/>
            <a:ext cx="3975093" cy="6587697"/>
          </a:xfrm>
        </p:spPr>
        <p:txBody>
          <a:bodyPr vert="horz" lIns="91440" tIns="45720" rIns="91440" bIns="45720" rtlCol="0" anchor="ctr">
            <a:normAutofit fontScale="92500"/>
          </a:bodyPr>
          <a:lstStyle/>
          <a:p>
            <a:endParaRPr lang="en-US" sz="900">
              <a:solidFill>
                <a:schemeClr val="tx2"/>
              </a:solidFill>
            </a:endParaRPr>
          </a:p>
          <a:p>
            <a:r>
              <a:rPr lang="en-US" sz="2200" dirty="0">
                <a:solidFill>
                  <a:schemeClr val="tx2"/>
                </a:solidFill>
              </a:rPr>
              <a:t>(7 </a:t>
            </a:r>
            <a:r>
              <a:rPr lang="en-US" sz="2200" dirty="0" err="1">
                <a:solidFill>
                  <a:schemeClr val="tx2"/>
                </a:solidFill>
              </a:rPr>
              <a:t>febbraio</a:t>
            </a:r>
            <a:r>
              <a:rPr lang="en-US" sz="2200" dirty="0">
                <a:solidFill>
                  <a:schemeClr val="tx2"/>
                </a:solidFill>
              </a:rPr>
              <a:t>) il nuovo </a:t>
            </a:r>
            <a:r>
              <a:rPr lang="en-US" sz="2200" dirty="0" err="1">
                <a:solidFill>
                  <a:schemeClr val="tx2"/>
                </a:solidFill>
              </a:rPr>
              <a:t>direttore</a:t>
            </a:r>
            <a:r>
              <a:rPr lang="en-US" sz="2200" dirty="0">
                <a:solidFill>
                  <a:schemeClr val="tx2"/>
                </a:solidFill>
              </a:rPr>
              <a:t> non </a:t>
            </a:r>
            <a:r>
              <a:rPr lang="en-US" sz="2200" dirty="0" err="1">
                <a:solidFill>
                  <a:schemeClr val="tx2"/>
                </a:solidFill>
              </a:rPr>
              <a:t>proibisce</a:t>
            </a:r>
            <a:r>
              <a:rPr lang="en-US" sz="2200" dirty="0">
                <a:solidFill>
                  <a:schemeClr val="tx2"/>
                </a:solidFill>
              </a:rPr>
              <a:t> il </a:t>
            </a:r>
            <a:r>
              <a:rPr lang="en-US" sz="2400" b="1" dirty="0">
                <a:solidFill>
                  <a:schemeClr val="tx2"/>
                </a:solidFill>
              </a:rPr>
              <a:t>MERCATO NERO</a:t>
            </a:r>
            <a:r>
              <a:rPr lang="en-US" sz="2400" dirty="0">
                <a:solidFill>
                  <a:schemeClr val="tx2"/>
                </a:solidFill>
              </a:rPr>
              <a:t>;</a:t>
            </a:r>
            <a:endParaRPr lang="en-US" sz="2400">
              <a:solidFill>
                <a:schemeClr val="tx2"/>
              </a:solidFill>
              <a:cs typeface="Arial"/>
            </a:endParaRPr>
          </a:p>
          <a:p>
            <a:r>
              <a:rPr lang="en-US" sz="2200" dirty="0">
                <a:solidFill>
                  <a:schemeClr val="tx2"/>
                </a:solidFill>
              </a:rPr>
              <a:t>(8 </a:t>
            </a:r>
            <a:r>
              <a:rPr lang="en-US" sz="2200" dirty="0" err="1">
                <a:solidFill>
                  <a:schemeClr val="tx2"/>
                </a:solidFill>
              </a:rPr>
              <a:t>febbraio</a:t>
            </a:r>
            <a:r>
              <a:rPr lang="en-US" sz="2200" dirty="0">
                <a:solidFill>
                  <a:schemeClr val="tx2"/>
                </a:solidFill>
              </a:rPr>
              <a:t>) </a:t>
            </a:r>
            <a:r>
              <a:rPr lang="en-US" sz="2200" dirty="0" err="1">
                <a:solidFill>
                  <a:schemeClr val="tx2"/>
                </a:solidFill>
              </a:rPr>
              <a:t>distribuzione</a:t>
            </a:r>
            <a:r>
              <a:rPr lang="en-US" sz="2200" dirty="0">
                <a:solidFill>
                  <a:schemeClr val="tx2"/>
                </a:solidFill>
              </a:rPr>
              <a:t> di </a:t>
            </a:r>
            <a:r>
              <a:rPr lang="en-US" sz="2200" dirty="0" err="1">
                <a:solidFill>
                  <a:schemeClr val="tx2"/>
                </a:solidFill>
              </a:rPr>
              <a:t>moneta</a:t>
            </a:r>
            <a:r>
              <a:rPr lang="en-US" sz="2200" dirty="0">
                <a:solidFill>
                  <a:schemeClr val="tx2"/>
                </a:solidFill>
              </a:rPr>
              <a:t> </a:t>
            </a:r>
            <a:r>
              <a:rPr lang="en-US" sz="2200" dirty="0" err="1">
                <a:solidFill>
                  <a:schemeClr val="tx2"/>
                </a:solidFill>
              </a:rPr>
              <a:t>contante</a:t>
            </a:r>
            <a:r>
              <a:rPr lang="en-US" sz="2200" dirty="0">
                <a:solidFill>
                  <a:schemeClr val="tx2"/>
                </a:solidFill>
              </a:rPr>
              <a:t> </a:t>
            </a:r>
            <a:r>
              <a:rPr lang="en-US" sz="2200" dirty="0" err="1">
                <a:solidFill>
                  <a:schemeClr val="tx2"/>
                </a:solidFill>
              </a:rPr>
              <a:t>agli</a:t>
            </a:r>
            <a:r>
              <a:rPr lang="en-US" sz="2200" dirty="0">
                <a:solidFill>
                  <a:schemeClr val="tx2"/>
                </a:solidFill>
              </a:rPr>
              <a:t> </a:t>
            </a:r>
            <a:r>
              <a:rPr lang="en-US" sz="2200" dirty="0" err="1">
                <a:solidFill>
                  <a:schemeClr val="tx2"/>
                </a:solidFill>
              </a:rPr>
              <a:t>jugoslavi</a:t>
            </a:r>
            <a:r>
              <a:rPr lang="en-US" sz="2200" dirty="0">
                <a:solidFill>
                  <a:schemeClr val="tx2"/>
                </a:solidFill>
              </a:rPr>
              <a:t>.</a:t>
            </a:r>
            <a:endParaRPr lang="en-US" sz="2200" dirty="0">
              <a:solidFill>
                <a:schemeClr val="tx2"/>
              </a:solidFill>
              <a:cs typeface="Arial"/>
            </a:endParaRPr>
          </a:p>
          <a:p>
            <a:r>
              <a:rPr lang="en-US" sz="2200" dirty="0">
                <a:solidFill>
                  <a:schemeClr val="tx2"/>
                </a:solidFill>
              </a:rPr>
              <a:t>(9 </a:t>
            </a:r>
            <a:r>
              <a:rPr lang="en-US" sz="2200" dirty="0" err="1">
                <a:solidFill>
                  <a:schemeClr val="tx2"/>
                </a:solidFill>
              </a:rPr>
              <a:t>febbraio</a:t>
            </a:r>
            <a:r>
              <a:rPr lang="en-US" sz="2200" dirty="0">
                <a:solidFill>
                  <a:schemeClr val="tx2"/>
                </a:solidFill>
              </a:rPr>
              <a:t>) la </a:t>
            </a:r>
            <a:r>
              <a:rPr lang="en-US" sz="1700" b="1" dirty="0">
                <a:solidFill>
                  <a:schemeClr val="tx2"/>
                </a:solidFill>
              </a:rPr>
              <a:t>FAME</a:t>
            </a:r>
            <a:r>
              <a:rPr lang="en-US" sz="2200" dirty="0">
                <a:solidFill>
                  <a:schemeClr val="tx2"/>
                </a:solidFill>
              </a:rPr>
              <a:t> </a:t>
            </a:r>
            <a:r>
              <a:rPr lang="en-US" sz="2200" dirty="0" err="1">
                <a:solidFill>
                  <a:schemeClr val="tx2"/>
                </a:solidFill>
              </a:rPr>
              <a:t>della</a:t>
            </a:r>
            <a:r>
              <a:rPr lang="en-US" sz="2200" dirty="0">
                <a:solidFill>
                  <a:schemeClr val="tx2"/>
                </a:solidFill>
              </a:rPr>
              <a:t> </a:t>
            </a:r>
            <a:r>
              <a:rPr lang="en-US" sz="2200" dirty="0" err="1">
                <a:solidFill>
                  <a:schemeClr val="tx2"/>
                </a:solidFill>
              </a:rPr>
              <a:t>gente</a:t>
            </a:r>
            <a:r>
              <a:rPr lang="en-US" sz="2200" dirty="0">
                <a:solidFill>
                  <a:schemeClr val="tx2"/>
                </a:solidFill>
              </a:rPr>
              <a:t> è </a:t>
            </a:r>
            <a:r>
              <a:rPr lang="en-US" sz="2200" dirty="0" err="1">
                <a:solidFill>
                  <a:schemeClr val="tx2"/>
                </a:solidFill>
              </a:rPr>
              <a:t>ancora</a:t>
            </a:r>
            <a:r>
              <a:rPr lang="en-US" sz="2200" dirty="0">
                <a:solidFill>
                  <a:schemeClr val="tx2"/>
                </a:solidFill>
              </a:rPr>
              <a:t> </a:t>
            </a:r>
            <a:r>
              <a:rPr lang="en-US" sz="2200" dirty="0" err="1">
                <a:solidFill>
                  <a:schemeClr val="tx2"/>
                </a:solidFill>
              </a:rPr>
              <a:t>aumentata</a:t>
            </a:r>
            <a:r>
              <a:rPr lang="en-US" sz="2200" dirty="0">
                <a:solidFill>
                  <a:schemeClr val="tx2"/>
                </a:solidFill>
              </a:rPr>
              <a:t>. Essi </a:t>
            </a:r>
            <a:r>
              <a:rPr lang="en-US" sz="2200" dirty="0" err="1">
                <a:solidFill>
                  <a:schemeClr val="tx2"/>
                </a:solidFill>
              </a:rPr>
              <a:t>vendono</a:t>
            </a:r>
            <a:r>
              <a:rPr lang="en-US" sz="2200" dirty="0">
                <a:solidFill>
                  <a:schemeClr val="tx2"/>
                </a:solidFill>
              </a:rPr>
              <a:t> </a:t>
            </a:r>
            <a:r>
              <a:rPr lang="en-US" sz="2200" dirty="0" err="1">
                <a:solidFill>
                  <a:schemeClr val="tx2"/>
                </a:solidFill>
              </a:rPr>
              <a:t>tutto</a:t>
            </a:r>
            <a:r>
              <a:rPr lang="en-US" sz="2200" dirty="0">
                <a:solidFill>
                  <a:schemeClr val="tx2"/>
                </a:solidFill>
              </a:rPr>
              <a:t>, I loro </a:t>
            </a:r>
            <a:r>
              <a:rPr lang="en-US" sz="2200" dirty="0" err="1">
                <a:solidFill>
                  <a:schemeClr val="tx2"/>
                </a:solidFill>
              </a:rPr>
              <a:t>vestiti</a:t>
            </a:r>
            <a:r>
              <a:rPr lang="en-US" sz="2200" dirty="0">
                <a:solidFill>
                  <a:schemeClr val="tx2"/>
                </a:solidFill>
              </a:rPr>
              <a:t>, le </a:t>
            </a:r>
            <a:r>
              <a:rPr lang="en-US" sz="2200" dirty="0" err="1">
                <a:solidFill>
                  <a:schemeClr val="tx2"/>
                </a:solidFill>
              </a:rPr>
              <a:t>fedi</a:t>
            </a:r>
            <a:r>
              <a:rPr lang="en-US" sz="2200" dirty="0">
                <a:solidFill>
                  <a:schemeClr val="tx2"/>
                </a:solidFill>
              </a:rPr>
              <a:t>, </a:t>
            </a:r>
            <a:r>
              <a:rPr lang="en-US" sz="2200" dirty="0" err="1">
                <a:solidFill>
                  <a:schemeClr val="tx2"/>
                </a:solidFill>
              </a:rPr>
              <a:t>denti</a:t>
            </a:r>
            <a:r>
              <a:rPr lang="en-US" sz="2200" dirty="0">
                <a:solidFill>
                  <a:schemeClr val="tx2"/>
                </a:solidFill>
              </a:rPr>
              <a:t> </a:t>
            </a:r>
            <a:r>
              <a:rPr lang="en-US" sz="2200" dirty="0" err="1">
                <a:solidFill>
                  <a:schemeClr val="tx2"/>
                </a:solidFill>
              </a:rPr>
              <a:t>d'oro</a:t>
            </a:r>
            <a:r>
              <a:rPr lang="en-US" sz="2200" dirty="0">
                <a:solidFill>
                  <a:schemeClr val="tx2"/>
                </a:solidFill>
              </a:rPr>
              <a:t>, </a:t>
            </a:r>
            <a:r>
              <a:rPr lang="en-US" sz="2200" dirty="0" err="1">
                <a:solidFill>
                  <a:schemeClr val="tx2"/>
                </a:solidFill>
              </a:rPr>
              <a:t>scarpe</a:t>
            </a:r>
            <a:r>
              <a:rPr lang="en-US" sz="2200" dirty="0">
                <a:solidFill>
                  <a:schemeClr val="tx2"/>
                </a:solidFill>
              </a:rPr>
              <a:t> in </a:t>
            </a:r>
            <a:r>
              <a:rPr lang="en-US" sz="2200" dirty="0" err="1">
                <a:solidFill>
                  <a:schemeClr val="tx2"/>
                </a:solidFill>
              </a:rPr>
              <a:t>più</a:t>
            </a:r>
            <a:r>
              <a:rPr lang="en-US" sz="2200" dirty="0">
                <a:solidFill>
                  <a:schemeClr val="tx2"/>
                </a:solidFill>
              </a:rPr>
              <a:t>...solo per </a:t>
            </a:r>
            <a:r>
              <a:rPr lang="en-US" sz="2200" dirty="0" err="1">
                <a:solidFill>
                  <a:schemeClr val="tx2"/>
                </a:solidFill>
              </a:rPr>
              <a:t>potersi</a:t>
            </a:r>
            <a:r>
              <a:rPr lang="en-US" sz="2200" dirty="0">
                <a:solidFill>
                  <a:schemeClr val="tx2"/>
                </a:solidFill>
              </a:rPr>
              <a:t> </a:t>
            </a:r>
            <a:r>
              <a:rPr lang="en-US" sz="2200" dirty="0" err="1">
                <a:solidFill>
                  <a:schemeClr val="tx2"/>
                </a:solidFill>
              </a:rPr>
              <a:t>comprare</a:t>
            </a:r>
            <a:r>
              <a:rPr lang="en-US" sz="2200" dirty="0">
                <a:solidFill>
                  <a:schemeClr val="tx2"/>
                </a:solidFill>
              </a:rPr>
              <a:t> </a:t>
            </a:r>
            <a:r>
              <a:rPr lang="en-US" sz="2200" dirty="0" err="1">
                <a:solidFill>
                  <a:schemeClr val="tx2"/>
                </a:solidFill>
              </a:rPr>
              <a:t>ogni</a:t>
            </a:r>
            <a:r>
              <a:rPr lang="en-US" sz="2200" dirty="0">
                <a:solidFill>
                  <a:schemeClr val="tx2"/>
                </a:solidFill>
              </a:rPr>
              <a:t> tanto ¼ di pane (250 gr.) ma con </a:t>
            </a:r>
            <a:r>
              <a:rPr lang="en-US" sz="2200" dirty="0" err="1">
                <a:solidFill>
                  <a:schemeClr val="tx2"/>
                </a:solidFill>
              </a:rPr>
              <a:t>ciò</a:t>
            </a:r>
            <a:r>
              <a:rPr lang="en-US" sz="2200" dirty="0">
                <a:solidFill>
                  <a:schemeClr val="tx2"/>
                </a:solidFill>
              </a:rPr>
              <a:t> è </a:t>
            </a:r>
            <a:r>
              <a:rPr lang="en-US" sz="2200" dirty="0" err="1">
                <a:solidFill>
                  <a:schemeClr val="tx2"/>
                </a:solidFill>
              </a:rPr>
              <a:t>aumentata</a:t>
            </a:r>
            <a:r>
              <a:rPr lang="en-US" sz="2200" dirty="0">
                <a:solidFill>
                  <a:schemeClr val="tx2"/>
                </a:solidFill>
              </a:rPr>
              <a:t> la </a:t>
            </a:r>
            <a:r>
              <a:rPr lang="en-US" sz="2200" dirty="0" err="1">
                <a:solidFill>
                  <a:schemeClr val="tx2"/>
                </a:solidFill>
              </a:rPr>
              <a:t>brama</a:t>
            </a:r>
            <a:r>
              <a:rPr lang="en-US" sz="2200" dirty="0">
                <a:solidFill>
                  <a:schemeClr val="tx2"/>
                </a:solidFill>
              </a:rPr>
              <a:t> per il </a:t>
            </a:r>
            <a:r>
              <a:rPr lang="en-US" sz="2200" dirty="0" err="1">
                <a:solidFill>
                  <a:schemeClr val="tx2"/>
                </a:solidFill>
              </a:rPr>
              <a:t>denaro</a:t>
            </a:r>
            <a:r>
              <a:rPr lang="en-US" sz="2200" dirty="0">
                <a:solidFill>
                  <a:schemeClr val="tx2"/>
                </a:solidFill>
              </a:rPr>
              <a:t>; </a:t>
            </a:r>
            <a:r>
              <a:rPr lang="en-US" sz="2200" dirty="0" err="1">
                <a:solidFill>
                  <a:schemeClr val="tx2"/>
                </a:solidFill>
              </a:rPr>
              <a:t>ognuno</a:t>
            </a:r>
            <a:r>
              <a:rPr lang="en-US" sz="2200" dirty="0">
                <a:solidFill>
                  <a:schemeClr val="tx2"/>
                </a:solidFill>
              </a:rPr>
              <a:t> </a:t>
            </a:r>
            <a:r>
              <a:rPr lang="en-US" sz="2200" dirty="0" err="1">
                <a:solidFill>
                  <a:schemeClr val="tx2"/>
                </a:solidFill>
              </a:rPr>
              <a:t>cerca</a:t>
            </a:r>
            <a:r>
              <a:rPr lang="en-US" sz="2200" dirty="0">
                <a:solidFill>
                  <a:schemeClr val="tx2"/>
                </a:solidFill>
              </a:rPr>
              <a:t> di far soldi, senza </a:t>
            </a:r>
            <a:r>
              <a:rPr lang="en-US" sz="2200" dirty="0" err="1">
                <a:solidFill>
                  <a:schemeClr val="tx2"/>
                </a:solidFill>
              </a:rPr>
              <a:t>alcun</a:t>
            </a:r>
            <a:r>
              <a:rPr lang="en-US" sz="2200" dirty="0">
                <a:solidFill>
                  <a:schemeClr val="tx2"/>
                </a:solidFill>
              </a:rPr>
              <a:t> </a:t>
            </a:r>
            <a:r>
              <a:rPr lang="en-US" sz="2200" dirty="0" err="1">
                <a:solidFill>
                  <a:schemeClr val="tx2"/>
                </a:solidFill>
              </a:rPr>
              <a:t>riguardo</a:t>
            </a:r>
            <a:r>
              <a:rPr lang="en-US" sz="2200" dirty="0">
                <a:solidFill>
                  <a:schemeClr val="tx2"/>
                </a:solidFill>
              </a:rPr>
              <a:t> per </a:t>
            </a:r>
            <a:r>
              <a:rPr lang="en-US" sz="2200" dirty="0" err="1">
                <a:solidFill>
                  <a:schemeClr val="tx2"/>
                </a:solidFill>
              </a:rPr>
              <a:t>gli</a:t>
            </a:r>
            <a:r>
              <a:rPr lang="en-US" sz="2200" dirty="0">
                <a:solidFill>
                  <a:schemeClr val="tx2"/>
                </a:solidFill>
              </a:rPr>
              <a:t> </a:t>
            </a:r>
            <a:r>
              <a:rPr lang="en-US" sz="2200" dirty="0" err="1">
                <a:solidFill>
                  <a:schemeClr val="tx2"/>
                </a:solidFill>
              </a:rPr>
              <a:t>altri</a:t>
            </a:r>
            <a:r>
              <a:rPr lang="en-US" sz="2200" dirty="0">
                <a:solidFill>
                  <a:schemeClr val="tx2"/>
                </a:solidFill>
              </a:rPr>
              <a:t>. </a:t>
            </a:r>
            <a:r>
              <a:rPr lang="en-US" sz="2400" b="1" dirty="0">
                <a:solidFill>
                  <a:schemeClr val="tx2"/>
                </a:solidFill>
              </a:rPr>
              <a:t>"OGNI AMORE È ESCLUSO, OGNI CRUDELTÀ È PERMESSA".</a:t>
            </a:r>
            <a:endParaRPr lang="en-US" sz="2400" b="1">
              <a:solidFill>
                <a:schemeClr val="tx2"/>
              </a:solidFill>
              <a:cs typeface="Arial"/>
            </a:endParaRPr>
          </a:p>
          <a:p>
            <a:endParaRPr lang="en-US" sz="2200" b="1" dirty="0">
              <a:solidFill>
                <a:schemeClr val="tx2"/>
              </a:solidFill>
              <a:cs typeface="Arial"/>
            </a:endParaRPr>
          </a:p>
          <a:p>
            <a:endParaRPr lang="en-US" sz="900">
              <a:solidFill>
                <a:schemeClr val="tx2"/>
              </a:solidFill>
            </a:endParaRPr>
          </a:p>
          <a:p>
            <a:endParaRPr lang="en-US" sz="900">
              <a:solidFill>
                <a:schemeClr val="tx2"/>
              </a:solidFill>
            </a:endParaRPr>
          </a:p>
          <a:p>
            <a:r>
              <a:rPr lang="en-US" sz="900" dirty="0">
                <a:solidFill>
                  <a:schemeClr val="tx2"/>
                </a:solidFill>
              </a:rPr>
              <a:t>    </a:t>
            </a:r>
            <a:endParaRPr lang="en-US" sz="900" dirty="0">
              <a:solidFill>
                <a:schemeClr val="tx2"/>
              </a:solidFill>
              <a:cs typeface="Arial"/>
            </a:endParaRPr>
          </a:p>
        </p:txBody>
      </p:sp>
      <p:grpSp>
        <p:nvGrpSpPr>
          <p:cNvPr id="58" name="Group 57">
            <a:extLst>
              <a:ext uri="{FF2B5EF4-FFF2-40B4-BE49-F238E27FC236}">
                <a16:creationId xmlns:a16="http://schemas.microsoft.com/office/drawing/2014/main" id="{B4CFDD4A-4FA1-4CD9-90D5-E253C2040B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14818" y="720071"/>
            <a:ext cx="5417868" cy="5417858"/>
            <a:chOff x="1311770" y="720071"/>
            <a:chExt cx="5417868" cy="5417858"/>
          </a:xfrm>
        </p:grpSpPr>
        <p:sp>
          <p:nvSpPr>
            <p:cNvPr id="59" name="Oval 58">
              <a:extLst>
                <a:ext uri="{FF2B5EF4-FFF2-40B4-BE49-F238E27FC236}">
                  <a16:creationId xmlns:a16="http://schemas.microsoft.com/office/drawing/2014/main" id="{4AB5B6FA-7B4F-437A-9C78-144C7DCD1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1770" y="720071"/>
              <a:ext cx="5417868" cy="5417858"/>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60" name="Oval 59">
              <a:extLst>
                <a:ext uri="{FF2B5EF4-FFF2-40B4-BE49-F238E27FC236}">
                  <a16:creationId xmlns:a16="http://schemas.microsoft.com/office/drawing/2014/main" id="{A4199C21-6AE0-4F6F-AA96-6FFF97BB9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8390" y="1006688"/>
              <a:ext cx="4844628" cy="4844620"/>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olo 1">
            <a:extLst>
              <a:ext uri="{FF2B5EF4-FFF2-40B4-BE49-F238E27FC236}">
                <a16:creationId xmlns:a16="http://schemas.microsoft.com/office/drawing/2014/main" id="{BC527472-8235-2673-6531-AEBABAF817BA}"/>
              </a:ext>
            </a:extLst>
          </p:cNvPr>
          <p:cNvSpPr>
            <a:spLocks noGrp="1"/>
          </p:cNvSpPr>
          <p:nvPr>
            <p:ph type="title"/>
          </p:nvPr>
        </p:nvSpPr>
        <p:spPr>
          <a:xfrm>
            <a:off x="1717507" y="1316890"/>
            <a:ext cx="4606394" cy="4224216"/>
          </a:xfrm>
        </p:spPr>
        <p:txBody>
          <a:bodyPr vert="horz" lIns="91440" tIns="45720" rIns="91440" bIns="45720" rtlCol="0" anchor="ctr">
            <a:normAutofit/>
          </a:bodyPr>
          <a:lstStyle/>
          <a:p>
            <a:pPr algn="ctr"/>
            <a:r>
              <a:rPr lang="en-US" sz="8000" b="1" cap="all" dirty="0">
                <a:solidFill>
                  <a:srgbClr val="FFFFFF"/>
                </a:solidFill>
              </a:rPr>
              <a:t>1943</a:t>
            </a:r>
          </a:p>
        </p:txBody>
      </p:sp>
      <p:sp>
        <p:nvSpPr>
          <p:cNvPr id="62" name="Rectangle 61">
            <a:extLst>
              <a:ext uri="{FF2B5EF4-FFF2-40B4-BE49-F238E27FC236}">
                <a16:creationId xmlns:a16="http://schemas.microsoft.com/office/drawing/2014/main" id="{D9C69FA7-0958-4ED9-A0DF-E87A0C137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5208" y="3388657"/>
            <a:ext cx="36576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598495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4" name="Group 13">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5" name="Oval 14">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6" name="Oval 15">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18" name="Rectangle 17">
            <a:extLst>
              <a:ext uri="{FF2B5EF4-FFF2-40B4-BE49-F238E27FC236}">
                <a16:creationId xmlns:a16="http://schemas.microsoft.com/office/drawing/2014/main" id="{48FDEBDB-5859-4B9E-8810-2C5CFED093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2D5CFD02-9593-2001-0F51-3F8997ECE9CE}"/>
              </a:ext>
            </a:extLst>
          </p:cNvPr>
          <p:cNvSpPr>
            <a:spLocks noGrp="1"/>
          </p:cNvSpPr>
          <p:nvPr>
            <p:ph type="title"/>
          </p:nvPr>
        </p:nvSpPr>
        <p:spPr>
          <a:xfrm>
            <a:off x="670560" y="1004427"/>
            <a:ext cx="10175895" cy="3549636"/>
          </a:xfrm>
        </p:spPr>
        <p:txBody>
          <a:bodyPr vert="horz" lIns="91440" tIns="45720" rIns="91440" bIns="45720" rtlCol="0" anchor="b">
            <a:normAutofit/>
          </a:bodyPr>
          <a:lstStyle/>
          <a:p>
            <a:pPr marL="457200" indent="-457200">
              <a:buFont typeface="Arial"/>
              <a:buChar char="•"/>
            </a:pPr>
            <a:r>
              <a:rPr lang="en-US" sz="3100" cap="all" dirty="0">
                <a:solidFill>
                  <a:srgbClr val="FFFFFF"/>
                </a:solidFill>
              </a:rPr>
              <a:t>(21 Marzo) </a:t>
            </a:r>
            <a:r>
              <a:rPr lang="en-US" sz="3100" cap="all" dirty="0" err="1">
                <a:solidFill>
                  <a:srgbClr val="FFFFFF"/>
                </a:solidFill>
              </a:rPr>
              <a:t>nel</a:t>
            </a:r>
            <a:r>
              <a:rPr lang="en-US" sz="3100" cap="all" dirty="0">
                <a:solidFill>
                  <a:srgbClr val="FFFFFF"/>
                </a:solidFill>
              </a:rPr>
              <a:t> campo </a:t>
            </a:r>
            <a:r>
              <a:rPr lang="en-US" sz="3100" cap="all" dirty="0" err="1">
                <a:solidFill>
                  <a:srgbClr val="FFFFFF"/>
                </a:solidFill>
              </a:rPr>
              <a:t>inizia</a:t>
            </a:r>
            <a:r>
              <a:rPr lang="en-US" sz="3100" cap="all" dirty="0">
                <a:solidFill>
                  <a:srgbClr val="FFFFFF"/>
                </a:solidFill>
              </a:rPr>
              <a:t> </a:t>
            </a:r>
            <a:r>
              <a:rPr lang="en-US" sz="3100" cap="all" dirty="0" err="1">
                <a:solidFill>
                  <a:srgbClr val="FFFFFF"/>
                </a:solidFill>
              </a:rPr>
              <a:t>una</a:t>
            </a:r>
            <a:r>
              <a:rPr lang="en-US" sz="3100" cap="all" dirty="0">
                <a:solidFill>
                  <a:srgbClr val="FFFFFF"/>
                </a:solidFill>
              </a:rPr>
              <a:t> </a:t>
            </a:r>
            <a:r>
              <a:rPr lang="en-US" sz="3100" cap="all" dirty="0" err="1">
                <a:solidFill>
                  <a:srgbClr val="FFFFFF"/>
                </a:solidFill>
              </a:rPr>
              <a:t>grande</a:t>
            </a:r>
            <a:r>
              <a:rPr lang="en-US" sz="3100" cap="all" dirty="0">
                <a:solidFill>
                  <a:srgbClr val="FFFFFF"/>
                </a:solidFill>
              </a:rPr>
              <a:t> </a:t>
            </a:r>
            <a:r>
              <a:rPr lang="en-US" sz="3100" cap="all" dirty="0" err="1">
                <a:solidFill>
                  <a:srgbClr val="FFFFFF"/>
                </a:solidFill>
              </a:rPr>
              <a:t>immoralità</a:t>
            </a:r>
            <a:r>
              <a:rPr lang="en-US" sz="3100" cap="all" dirty="0">
                <a:solidFill>
                  <a:srgbClr val="FFFFFF"/>
                </a:solidFill>
              </a:rPr>
              <a:t>, per </a:t>
            </a:r>
            <a:r>
              <a:rPr lang="en-US" sz="3100" cap="all" dirty="0" err="1">
                <a:solidFill>
                  <a:srgbClr val="FFFFFF"/>
                </a:solidFill>
              </a:rPr>
              <a:t>guadagnar</a:t>
            </a:r>
            <a:r>
              <a:rPr lang="en-US" sz="3100" cap="all" dirty="0">
                <a:solidFill>
                  <a:srgbClr val="FFFFFF"/>
                </a:solidFill>
              </a:rPr>
              <a:t> </a:t>
            </a:r>
            <a:r>
              <a:rPr lang="en-US" sz="3100" cap="all" dirty="0" err="1">
                <a:solidFill>
                  <a:srgbClr val="FFFFFF"/>
                </a:solidFill>
              </a:rPr>
              <a:t>denaro</a:t>
            </a:r>
            <a:r>
              <a:rPr lang="en-US" sz="3100" cap="all" dirty="0">
                <a:solidFill>
                  <a:srgbClr val="FFFFFF"/>
                </a:solidFill>
              </a:rPr>
              <a:t> le </a:t>
            </a:r>
            <a:r>
              <a:rPr lang="en-US" sz="3100" cap="all" dirty="0" err="1">
                <a:solidFill>
                  <a:srgbClr val="FFFFFF"/>
                </a:solidFill>
              </a:rPr>
              <a:t>donne</a:t>
            </a:r>
            <a:r>
              <a:rPr lang="en-US" sz="3100" cap="all" dirty="0">
                <a:solidFill>
                  <a:srgbClr val="FFFFFF"/>
                </a:solidFill>
              </a:rPr>
              <a:t> </a:t>
            </a:r>
            <a:r>
              <a:rPr lang="en-US" sz="3100" cap="all" dirty="0" err="1">
                <a:solidFill>
                  <a:srgbClr val="FFFFFF"/>
                </a:solidFill>
              </a:rPr>
              <a:t>sposate</a:t>
            </a:r>
            <a:r>
              <a:rPr lang="en-US" sz="3100" cap="all" dirty="0">
                <a:solidFill>
                  <a:srgbClr val="FFFFFF"/>
                </a:solidFill>
              </a:rPr>
              <a:t> e non </a:t>
            </a:r>
            <a:r>
              <a:rPr lang="en-US" sz="3100" cap="all" dirty="0" err="1">
                <a:solidFill>
                  <a:srgbClr val="FFFFFF"/>
                </a:solidFill>
              </a:rPr>
              <a:t>sposate</a:t>
            </a:r>
            <a:r>
              <a:rPr lang="en-US" sz="3100" cap="all" dirty="0">
                <a:solidFill>
                  <a:srgbClr val="FFFFFF"/>
                </a:solidFill>
              </a:rPr>
              <a:t>, </a:t>
            </a:r>
            <a:r>
              <a:rPr lang="en-US" sz="3100" cap="all" dirty="0" err="1">
                <a:solidFill>
                  <a:srgbClr val="FFFFFF"/>
                </a:solidFill>
              </a:rPr>
              <a:t>si</a:t>
            </a:r>
            <a:r>
              <a:rPr lang="en-US" sz="3100" cap="all" dirty="0">
                <a:solidFill>
                  <a:srgbClr val="FFFFFF"/>
                </a:solidFill>
              </a:rPr>
              <a:t> </a:t>
            </a:r>
            <a:r>
              <a:rPr lang="en-US" sz="3100" cap="all" dirty="0" err="1">
                <a:solidFill>
                  <a:srgbClr val="FFFFFF"/>
                </a:solidFill>
              </a:rPr>
              <a:t>danno</a:t>
            </a:r>
            <a:r>
              <a:rPr lang="en-US" sz="3100" cap="all" dirty="0">
                <a:solidFill>
                  <a:srgbClr val="FFFFFF"/>
                </a:solidFill>
              </a:rPr>
              <a:t> al </a:t>
            </a:r>
            <a:r>
              <a:rPr lang="en-US" sz="3100" cap="all" dirty="0" err="1">
                <a:solidFill>
                  <a:srgbClr val="FFFFFF"/>
                </a:solidFill>
              </a:rPr>
              <a:t>vizio</a:t>
            </a:r>
            <a:r>
              <a:rPr lang="en-US" sz="3100" i="1" cap="all" dirty="0">
                <a:solidFill>
                  <a:srgbClr val="FFFFFF"/>
                </a:solidFill>
              </a:rPr>
              <a:t>...</a:t>
            </a:r>
            <a:br>
              <a:rPr lang="en-US" sz="3100" i="1" cap="all" dirty="0">
                <a:solidFill>
                  <a:srgbClr val="FFFFFF"/>
                </a:solidFill>
              </a:rPr>
            </a:br>
            <a:r>
              <a:rPr lang="en-US" sz="3100" cap="all" dirty="0" err="1">
                <a:solidFill>
                  <a:srgbClr val="FFFFFF"/>
                </a:solidFill>
              </a:rPr>
              <a:t>tutto</a:t>
            </a:r>
            <a:r>
              <a:rPr lang="en-US" sz="3100" cap="all" dirty="0">
                <a:solidFill>
                  <a:srgbClr val="FFFFFF"/>
                </a:solidFill>
              </a:rPr>
              <a:t> </a:t>
            </a:r>
            <a:r>
              <a:rPr lang="en-US" sz="3100" cap="all" dirty="0" err="1">
                <a:solidFill>
                  <a:srgbClr val="FFFFFF"/>
                </a:solidFill>
              </a:rPr>
              <a:t>ciò</a:t>
            </a:r>
            <a:r>
              <a:rPr lang="en-US" sz="3100" cap="all" dirty="0">
                <a:solidFill>
                  <a:srgbClr val="FFFFFF"/>
                </a:solidFill>
              </a:rPr>
              <a:t> è la </a:t>
            </a:r>
            <a:r>
              <a:rPr lang="en-US" sz="3100" cap="all" dirty="0" err="1">
                <a:solidFill>
                  <a:srgbClr val="FFFFFF"/>
                </a:solidFill>
              </a:rPr>
              <a:t>conseguenza</a:t>
            </a:r>
            <a:r>
              <a:rPr lang="en-US" sz="3100" cap="all" dirty="0">
                <a:solidFill>
                  <a:srgbClr val="FFFFFF"/>
                </a:solidFill>
              </a:rPr>
              <a:t> </a:t>
            </a:r>
            <a:r>
              <a:rPr lang="en-US" sz="3100" cap="all" dirty="0" err="1">
                <a:solidFill>
                  <a:srgbClr val="FFFFFF"/>
                </a:solidFill>
              </a:rPr>
              <a:t>della</a:t>
            </a:r>
            <a:r>
              <a:rPr lang="en-US" sz="3100" cap="all" dirty="0">
                <a:solidFill>
                  <a:srgbClr val="FFFFFF"/>
                </a:solidFill>
              </a:rPr>
              <a:t> </a:t>
            </a:r>
            <a:r>
              <a:rPr lang="en-US" sz="3100" cap="all" dirty="0" err="1">
                <a:solidFill>
                  <a:srgbClr val="FFFFFF"/>
                </a:solidFill>
              </a:rPr>
              <a:t>mancanza</a:t>
            </a:r>
            <a:r>
              <a:rPr lang="en-US" sz="3100" cap="all" dirty="0">
                <a:solidFill>
                  <a:srgbClr val="FFFFFF"/>
                </a:solidFill>
              </a:rPr>
              <a:t> di pane;</a:t>
            </a:r>
            <a:br>
              <a:rPr lang="en-US" sz="3100" cap="all" dirty="0"/>
            </a:br>
            <a:endParaRPr lang="en-US" sz="3100" i="1" cap="all" dirty="0">
              <a:solidFill>
                <a:srgbClr val="FFFFFF"/>
              </a:solidFill>
            </a:endParaRPr>
          </a:p>
        </p:txBody>
      </p:sp>
      <p:sp>
        <p:nvSpPr>
          <p:cNvPr id="3" name="Segnaposto testo 2">
            <a:extLst>
              <a:ext uri="{FF2B5EF4-FFF2-40B4-BE49-F238E27FC236}">
                <a16:creationId xmlns:a16="http://schemas.microsoft.com/office/drawing/2014/main" id="{80C8863F-87A0-B507-4338-CC52C8A763FB}"/>
              </a:ext>
            </a:extLst>
          </p:cNvPr>
          <p:cNvSpPr>
            <a:spLocks noGrp="1"/>
          </p:cNvSpPr>
          <p:nvPr>
            <p:ph type="body" idx="1"/>
          </p:nvPr>
        </p:nvSpPr>
        <p:spPr>
          <a:xfrm>
            <a:off x="1069848" y="4649148"/>
            <a:ext cx="9948672" cy="1486158"/>
          </a:xfrm>
        </p:spPr>
        <p:txBody>
          <a:bodyPr vert="horz" lIns="91440" tIns="45720" rIns="91440" bIns="45720" rtlCol="0">
            <a:normAutofit/>
          </a:bodyPr>
          <a:lstStyle/>
          <a:p>
            <a:pPr algn="ctr"/>
            <a:r>
              <a:rPr lang="en-US" sz="2200">
                <a:solidFill>
                  <a:srgbClr val="FFFFFF">
                    <a:alpha val="60000"/>
                  </a:srgbClr>
                </a:solidFill>
              </a:rPr>
              <a:t>.</a:t>
            </a:r>
          </a:p>
        </p:txBody>
      </p:sp>
      <p:cxnSp>
        <p:nvCxnSpPr>
          <p:cNvPr id="20" name="Straight Connector 19">
            <a:extLst>
              <a:ext uri="{FF2B5EF4-FFF2-40B4-BE49-F238E27FC236}">
                <a16:creationId xmlns:a16="http://schemas.microsoft.com/office/drawing/2014/main" id="{B1D1A340-723B-4014-B5FE-204F062731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4558589"/>
            <a:ext cx="9144000" cy="0"/>
          </a:xfrm>
          <a:prstGeom prst="line">
            <a:avLst/>
          </a:prstGeom>
          <a:ln w="28575">
            <a:solidFill>
              <a:srgbClr val="FFFFFF">
                <a:alpha val="5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87238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B653AF-089D-41D3-F876-8706AE53E8E4}"/>
              </a:ext>
            </a:extLst>
          </p:cNvPr>
          <p:cNvSpPr>
            <a:spLocks noGrp="1"/>
          </p:cNvSpPr>
          <p:nvPr>
            <p:ph type="title"/>
          </p:nvPr>
        </p:nvSpPr>
        <p:spPr/>
        <p:txBody>
          <a:bodyPr/>
          <a:lstStyle/>
          <a:p>
            <a:r>
              <a:rPr lang="it-IT" dirty="0"/>
              <a:t>.</a:t>
            </a:r>
          </a:p>
        </p:txBody>
      </p:sp>
      <p:pic>
        <p:nvPicPr>
          <p:cNvPr id="5" name="Immagine 5" descr="Immagine che contiene edificio, aria aperta, pietra&#10;&#10;Descrizione generata automaticamente">
            <a:extLst>
              <a:ext uri="{FF2B5EF4-FFF2-40B4-BE49-F238E27FC236}">
                <a16:creationId xmlns:a16="http://schemas.microsoft.com/office/drawing/2014/main" id="{7429B08B-BBB3-DF31-5FA7-3A815AB8F25B}"/>
              </a:ext>
            </a:extLst>
          </p:cNvPr>
          <p:cNvPicPr>
            <a:picLocks noGrp="1" noChangeAspect="1"/>
          </p:cNvPicPr>
          <p:nvPr>
            <p:ph type="pic" idx="1"/>
          </p:nvPr>
        </p:nvPicPr>
        <p:blipFill>
          <a:blip r:embed="rId2"/>
          <a:srcRect l="12286" r="12286"/>
          <a:stretch/>
        </p:blipFill>
        <p:spPr>
          <a:xfrm>
            <a:off x="0" y="0"/>
            <a:ext cx="7298549" cy="6858000"/>
          </a:xfrm>
        </p:spPr>
      </p:pic>
      <p:sp>
        <p:nvSpPr>
          <p:cNvPr id="4" name="Segnaposto testo 3">
            <a:extLst>
              <a:ext uri="{FF2B5EF4-FFF2-40B4-BE49-F238E27FC236}">
                <a16:creationId xmlns:a16="http://schemas.microsoft.com/office/drawing/2014/main" id="{9894105A-F539-756E-FA7E-38D6FFA6B2F4}"/>
              </a:ext>
            </a:extLst>
          </p:cNvPr>
          <p:cNvSpPr>
            <a:spLocks noGrp="1"/>
          </p:cNvSpPr>
          <p:nvPr>
            <p:ph type="body" sz="half" idx="2"/>
          </p:nvPr>
        </p:nvSpPr>
        <p:spPr>
          <a:xfrm>
            <a:off x="7463385" y="169587"/>
            <a:ext cx="4286655" cy="6680306"/>
          </a:xfrm>
        </p:spPr>
        <p:txBody>
          <a:bodyPr vert="horz" lIns="91440" tIns="45720" rIns="91440" bIns="45720" rtlCol="0" anchor="t">
            <a:normAutofit lnSpcReduction="10000"/>
          </a:bodyPr>
          <a:lstStyle/>
          <a:p>
            <a:pPr marL="342900" indent="-342900">
              <a:lnSpc>
                <a:spcPct val="90000"/>
              </a:lnSpc>
              <a:spcBef>
                <a:spcPts val="1200"/>
              </a:spcBef>
              <a:buClr>
                <a:srgbClr val="689D9B"/>
              </a:buClr>
              <a:buFont typeface="Arial,Sans-Serif"/>
              <a:buChar char="•"/>
            </a:pPr>
            <a:r>
              <a:rPr lang="it-IT" sz="2200" dirty="0">
                <a:solidFill>
                  <a:srgbClr val="000000"/>
                </a:solidFill>
                <a:cs typeface="Arial"/>
              </a:rPr>
              <a:t>(aprile) Un grande malessere nel campo, I generi alimentari non vengono consegnati;</a:t>
            </a:r>
            <a:endParaRPr lang="en-US" sz="2200" dirty="0">
              <a:solidFill>
                <a:srgbClr val="000000"/>
              </a:solidFill>
              <a:cs typeface="Arial"/>
            </a:endParaRPr>
          </a:p>
          <a:p>
            <a:pPr marL="342900" indent="-342900">
              <a:lnSpc>
                <a:spcPct val="90000"/>
              </a:lnSpc>
              <a:spcBef>
                <a:spcPts val="1200"/>
              </a:spcBef>
              <a:buClr>
                <a:srgbClr val="689D9B"/>
              </a:buClr>
              <a:buFont typeface="Arial,Sans-Serif"/>
              <a:buChar char="•"/>
            </a:pPr>
            <a:r>
              <a:rPr lang="it-IT" sz="2800" b="1" dirty="0">
                <a:solidFill>
                  <a:srgbClr val="000000"/>
                </a:solidFill>
                <a:cs typeface="Arial"/>
              </a:rPr>
              <a:t>(12 aprile) oggi è stata bombardata Cosenza.</a:t>
            </a:r>
            <a:r>
              <a:rPr lang="it-IT" sz="2800" dirty="0">
                <a:solidFill>
                  <a:srgbClr val="000000"/>
                </a:solidFill>
                <a:cs typeface="Arial"/>
              </a:rPr>
              <a:t> </a:t>
            </a:r>
            <a:r>
              <a:rPr lang="it-IT" sz="2200" dirty="0">
                <a:solidFill>
                  <a:srgbClr val="000000"/>
                </a:solidFill>
                <a:cs typeface="Arial"/>
              </a:rPr>
              <a:t>I giornali comunicano soltanto il fatto. Sono morti circa 110 persone;</a:t>
            </a:r>
            <a:endParaRPr lang="en-US" sz="2200" dirty="0">
              <a:solidFill>
                <a:srgbClr val="000000"/>
              </a:solidFill>
              <a:cs typeface="Arial"/>
            </a:endParaRPr>
          </a:p>
          <a:p>
            <a:pPr marL="342900" indent="-342900">
              <a:lnSpc>
                <a:spcPct val="90000"/>
              </a:lnSpc>
              <a:spcBef>
                <a:spcPts val="1200"/>
              </a:spcBef>
              <a:buClr>
                <a:srgbClr val="689D9B"/>
              </a:buClr>
              <a:buFont typeface="Arial,Sans-Serif"/>
              <a:buChar char="•"/>
            </a:pPr>
            <a:r>
              <a:rPr lang="it-IT" sz="2200" dirty="0">
                <a:solidFill>
                  <a:srgbClr val="000000"/>
                </a:solidFill>
                <a:cs typeface="Arial"/>
              </a:rPr>
              <a:t>(27 aprile) il Sig. </a:t>
            </a:r>
            <a:r>
              <a:rPr lang="it-IT" sz="2200" dirty="0" err="1">
                <a:solidFill>
                  <a:srgbClr val="000000"/>
                </a:solidFill>
                <a:cs typeface="Arial"/>
              </a:rPr>
              <a:t>Kalk</a:t>
            </a:r>
            <a:r>
              <a:rPr lang="it-IT" sz="2200" dirty="0">
                <a:solidFill>
                  <a:srgbClr val="000000"/>
                </a:solidFill>
                <a:cs typeface="Arial"/>
              </a:rPr>
              <a:t> ha tenuto una bella distribuzione di doni ai bambini;</a:t>
            </a:r>
            <a:endParaRPr lang="en-US" sz="2200" dirty="0">
              <a:solidFill>
                <a:srgbClr val="000000"/>
              </a:solidFill>
              <a:cs typeface="Arial"/>
            </a:endParaRPr>
          </a:p>
          <a:p>
            <a:pPr marL="342900" indent="-342900">
              <a:lnSpc>
                <a:spcPct val="90000"/>
              </a:lnSpc>
              <a:spcBef>
                <a:spcPts val="1200"/>
              </a:spcBef>
              <a:buClr>
                <a:srgbClr val="689D9B"/>
              </a:buClr>
              <a:buFont typeface="Arial,Sans-Serif"/>
              <a:buChar char="•"/>
            </a:pPr>
            <a:r>
              <a:rPr lang="it-IT" sz="2200" dirty="0">
                <a:solidFill>
                  <a:srgbClr val="000000"/>
                </a:solidFill>
                <a:cs typeface="Arial"/>
              </a:rPr>
              <a:t>(30 aprile) Nella funzione religiosa dei greci. Alla fine della messa l'archimandrita ha tenuto un discorso...." La chiesa cattolica è l'unica istituzione che in questo tempo può aiutare gli uomini".</a:t>
            </a:r>
            <a:endParaRPr lang="en-US" sz="2200" dirty="0">
              <a:solidFill>
                <a:srgbClr val="000000"/>
              </a:solidFill>
              <a:cs typeface="Arial"/>
            </a:endParaRPr>
          </a:p>
          <a:p>
            <a:endParaRPr lang="it-IT" dirty="0">
              <a:cs typeface="Arial"/>
            </a:endParaRPr>
          </a:p>
        </p:txBody>
      </p:sp>
    </p:spTree>
    <p:extLst>
      <p:ext uri="{BB962C8B-B14F-4D97-AF65-F5344CB8AC3E}">
        <p14:creationId xmlns:p14="http://schemas.microsoft.com/office/powerpoint/2010/main" val="32899646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hidden="1">
            <a:extLst>
              <a:ext uri="{FF2B5EF4-FFF2-40B4-BE49-F238E27FC236}">
                <a16:creationId xmlns:a16="http://schemas.microsoft.com/office/drawing/2014/main" id="{127EDFCB-6BB5-19E7-93DB-DA3F7031EDCD}"/>
              </a:ext>
            </a:extLst>
          </p:cNvPr>
          <p:cNvSpPr>
            <a:spLocks noGrp="1"/>
          </p:cNvSpPr>
          <p:nvPr>
            <p:ph type="title"/>
          </p:nvPr>
        </p:nvSpPr>
        <p:spPr/>
        <p:txBody>
          <a:bodyPr/>
          <a:lstStyle/>
          <a:p>
            <a:pPr marL="342900" indent="-342900">
              <a:lnSpc>
                <a:spcPct val="90000"/>
              </a:lnSpc>
              <a:spcBef>
                <a:spcPts val="1000"/>
              </a:spcBef>
              <a:buFont typeface="Arial"/>
              <a:buChar char="•"/>
            </a:pPr>
            <a:endParaRPr lang="it-IT" sz="2200" dirty="0">
              <a:solidFill>
                <a:srgbClr val="000000"/>
              </a:solidFill>
              <a:latin typeface="Arial"/>
              <a:cs typeface="Arial"/>
            </a:endParaRPr>
          </a:p>
          <a:p>
            <a:endParaRPr lang="it-IT" dirty="0"/>
          </a:p>
        </p:txBody>
      </p:sp>
      <p:sp>
        <p:nvSpPr>
          <p:cNvPr id="3" name="Segnaposto testo 2">
            <a:extLst>
              <a:ext uri="{FF2B5EF4-FFF2-40B4-BE49-F238E27FC236}">
                <a16:creationId xmlns:a16="http://schemas.microsoft.com/office/drawing/2014/main" id="{878E9D73-E62E-2C88-C5C3-3D27B86D9B4F}"/>
              </a:ext>
            </a:extLst>
          </p:cNvPr>
          <p:cNvSpPr>
            <a:spLocks noGrp="1"/>
          </p:cNvSpPr>
          <p:nvPr>
            <p:ph type="body" idx="1"/>
          </p:nvPr>
        </p:nvSpPr>
        <p:spPr>
          <a:xfrm>
            <a:off x="2165774" y="1160651"/>
            <a:ext cx="9052560" cy="3823854"/>
          </a:xfrm>
        </p:spPr>
        <p:txBody>
          <a:bodyPr/>
          <a:lstStyle/>
          <a:p>
            <a:pPr marL="342900" indent="-342900">
              <a:buFont typeface="Arial" pitchFamily="2" charset="2"/>
              <a:buChar char="•"/>
            </a:pPr>
            <a:r>
              <a:rPr lang="it-IT" sz="2200" b="1" dirty="0">
                <a:cs typeface="Arial" panose="020B0604020202020204"/>
              </a:rPr>
              <a:t>(</a:t>
            </a:r>
            <a:r>
              <a:rPr lang="it-IT" sz="2200" dirty="0">
                <a:cs typeface="Arial" panose="020B0604020202020204"/>
              </a:rPr>
              <a:t>11 maggio) Lieta comunicazione che qualcuno ha donato 20.000 lire per una cena extra per i più bisognosi di tutti i gruppi; </a:t>
            </a:r>
          </a:p>
          <a:p>
            <a:pPr marL="342900" indent="-342900">
              <a:buClr>
                <a:srgbClr val="689D9B"/>
              </a:buClr>
              <a:buFont typeface="Arial" pitchFamily="2" charset="2"/>
              <a:buChar char="•"/>
            </a:pPr>
            <a:r>
              <a:rPr lang="it-IT" sz="2200" dirty="0">
                <a:cs typeface="Arial" panose="020B0604020202020204"/>
              </a:rPr>
              <a:t>(19 maggio) La </a:t>
            </a:r>
            <a:r>
              <a:rPr lang="it-IT" sz="2200" dirty="0" err="1">
                <a:cs typeface="Arial" panose="020B0604020202020204"/>
              </a:rPr>
              <a:t>Delasem</a:t>
            </a:r>
            <a:r>
              <a:rPr lang="it-IT" sz="2200" dirty="0">
                <a:cs typeface="Arial" panose="020B0604020202020204"/>
              </a:rPr>
              <a:t> ha donato 30.000 lire per gli ebrei credenti.</a:t>
            </a:r>
          </a:p>
          <a:p>
            <a:pPr marL="342900" indent="-342900">
              <a:buClr>
                <a:srgbClr val="689D9B"/>
              </a:buClr>
              <a:buFont typeface="Arial" pitchFamily="2" charset="2"/>
              <a:buChar char="•"/>
            </a:pPr>
            <a:r>
              <a:rPr lang="it-IT" sz="2200" dirty="0">
                <a:cs typeface="Arial" panose="020B0604020202020204"/>
              </a:rPr>
              <a:t>(22 maggio) Distribuzione di 800 pacchetti che erano arrivati dalla Croce Rossa per i cecoslovacchi. Perciò grande gioia.</a:t>
            </a:r>
          </a:p>
          <a:p>
            <a:pPr marL="342900" indent="-342900">
              <a:buClr>
                <a:srgbClr val="689D9B"/>
              </a:buClr>
              <a:buFont typeface="Arial" pitchFamily="2" charset="2"/>
              <a:buChar char="•"/>
            </a:pPr>
            <a:r>
              <a:rPr lang="it-IT" sz="2200" dirty="0">
                <a:cs typeface="Arial" panose="020B0604020202020204"/>
              </a:rPr>
              <a:t>(27 maggio) </a:t>
            </a:r>
            <a:r>
              <a:rPr lang="it-IT" sz="2800" b="1" dirty="0">
                <a:cs typeface="Arial" panose="020B0604020202020204"/>
              </a:rPr>
              <a:t>Il rabbino ha tenuto un discorso in ebraico nella sinagoga che poi è stato tradotto in italiano.</a:t>
            </a:r>
          </a:p>
        </p:txBody>
      </p:sp>
    </p:spTree>
    <p:extLst>
      <p:ext uri="{BB962C8B-B14F-4D97-AF65-F5344CB8AC3E}">
        <p14:creationId xmlns:p14="http://schemas.microsoft.com/office/powerpoint/2010/main" val="3252342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hidden="1">
            <a:extLst>
              <a:ext uri="{FF2B5EF4-FFF2-40B4-BE49-F238E27FC236}">
                <a16:creationId xmlns:a16="http://schemas.microsoft.com/office/drawing/2014/main" id="{3F442EDA-B64D-2DDE-EE9F-AC61CB5D17FC}"/>
              </a:ext>
            </a:extLst>
          </p:cNvPr>
          <p:cNvSpPr>
            <a:spLocks noGrp="1"/>
          </p:cNvSpPr>
          <p:nvPr>
            <p:ph type="title"/>
          </p:nvPr>
        </p:nvSpPr>
        <p:spPr/>
        <p:txBody>
          <a:bodyPr/>
          <a:lstStyle/>
          <a:p>
            <a:endParaRPr lang="it-IT"/>
          </a:p>
        </p:txBody>
      </p:sp>
      <p:sp>
        <p:nvSpPr>
          <p:cNvPr id="3" name="Segnaposto testo 2">
            <a:extLst>
              <a:ext uri="{FF2B5EF4-FFF2-40B4-BE49-F238E27FC236}">
                <a16:creationId xmlns:a16="http://schemas.microsoft.com/office/drawing/2014/main" id="{1632E3C0-9640-0C90-3B7E-8D23182F7608}"/>
              </a:ext>
            </a:extLst>
          </p:cNvPr>
          <p:cNvSpPr>
            <a:spLocks noGrp="1"/>
          </p:cNvSpPr>
          <p:nvPr>
            <p:ph type="body" idx="1"/>
          </p:nvPr>
        </p:nvSpPr>
        <p:spPr>
          <a:xfrm>
            <a:off x="2165774" y="1223910"/>
            <a:ext cx="9052560" cy="4035332"/>
          </a:xfrm>
        </p:spPr>
        <p:txBody>
          <a:bodyPr>
            <a:normAutofit lnSpcReduction="10000"/>
          </a:bodyPr>
          <a:lstStyle/>
          <a:p>
            <a:pPr marL="342900" indent="-342900" algn="just">
              <a:buFont typeface="Arial" pitchFamily="2" charset="2"/>
              <a:buChar char="•"/>
            </a:pPr>
            <a:r>
              <a:rPr lang="it-IT" sz="2200" dirty="0">
                <a:cs typeface="Arial" panose="020B0604020202020204"/>
              </a:rPr>
              <a:t>(2 giugno) distribuzione dell'offerta del nunzio apostolico, a quei gruppi che finora non avevano ricevuto né soldi né pacchi. Perciò una grande meraviglia di quelli che non hanno ricevuto niente!           Eccetto alcuni ortodossi, quasi tutti sono cattolici, molti purtroppo con idee comuniste;</a:t>
            </a:r>
            <a:endParaRPr lang="it-IT" dirty="0">
              <a:cs typeface="Arial" panose="020B0604020202020204"/>
            </a:endParaRPr>
          </a:p>
          <a:p>
            <a:pPr marL="342900" indent="-342900">
              <a:buClr>
                <a:srgbClr val="689D9B"/>
              </a:buClr>
              <a:buFont typeface="Arial" pitchFamily="2" charset="2"/>
              <a:buChar char="•"/>
            </a:pPr>
            <a:r>
              <a:rPr lang="it-IT" sz="2200" dirty="0">
                <a:cs typeface="Arial" panose="020B0604020202020204"/>
              </a:rPr>
              <a:t>(15 giugno) Il carattere del campo è molto cambiato. </a:t>
            </a:r>
            <a:r>
              <a:rPr lang="it-IT" sz="2800" b="1" dirty="0">
                <a:cs typeface="Arial" panose="020B0604020202020204"/>
              </a:rPr>
              <a:t>Prima era per forestieri di razza ebraica. Adesso ci sono molti altri elementi: cinesi, croati, sloveni, corsi, greci e persino un "negro" e un generale francese;</a:t>
            </a:r>
          </a:p>
          <a:p>
            <a:pPr marL="342900" indent="-342900">
              <a:buClr>
                <a:srgbClr val="689D9B"/>
              </a:buClr>
              <a:buFont typeface="Arial" pitchFamily="2" charset="2"/>
              <a:buChar char="•"/>
            </a:pPr>
            <a:r>
              <a:rPr lang="it-IT" sz="2200" dirty="0">
                <a:cs typeface="Arial" panose="020B0604020202020204"/>
              </a:rPr>
              <a:t>(23-24 giugno) 10 battesimi e un'abiura (rinuncia pubblica alla precedente religione). Perciò gli ebrei sono irritati.</a:t>
            </a:r>
          </a:p>
        </p:txBody>
      </p:sp>
    </p:spTree>
    <p:extLst>
      <p:ext uri="{BB962C8B-B14F-4D97-AF65-F5344CB8AC3E}">
        <p14:creationId xmlns:p14="http://schemas.microsoft.com/office/powerpoint/2010/main" val="2064733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32" name="Oval 31">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33" name="Oval 32">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35" name="Rectangle 34">
            <a:extLst>
              <a:ext uri="{FF2B5EF4-FFF2-40B4-BE49-F238E27FC236}">
                <a16:creationId xmlns:a16="http://schemas.microsoft.com/office/drawing/2014/main" id="{68C84B8E-16E8-4E54-B4AC-84CE51595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Rectangle 36">
            <a:extLst>
              <a:ext uri="{FF2B5EF4-FFF2-40B4-BE49-F238E27FC236}">
                <a16:creationId xmlns:a16="http://schemas.microsoft.com/office/drawing/2014/main" id="{ECE9EEEA-5DB7-4DC7-AF9F-74D1C19B7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F199147-B958-49C0-9BE2-65BDD892F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5470" y="1110053"/>
            <a:ext cx="3386371" cy="4580301"/>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testo 2">
            <a:extLst>
              <a:ext uri="{FF2B5EF4-FFF2-40B4-BE49-F238E27FC236}">
                <a16:creationId xmlns:a16="http://schemas.microsoft.com/office/drawing/2014/main" id="{2CF06C78-44A4-72FC-5B19-57DB9266335D}"/>
              </a:ext>
            </a:extLst>
          </p:cNvPr>
          <p:cNvSpPr>
            <a:spLocks noGrp="1"/>
          </p:cNvSpPr>
          <p:nvPr>
            <p:ph type="body" idx="1"/>
          </p:nvPr>
        </p:nvSpPr>
        <p:spPr>
          <a:xfrm>
            <a:off x="915293" y="1428828"/>
            <a:ext cx="6965260" cy="3443988"/>
          </a:xfrm>
        </p:spPr>
        <p:txBody>
          <a:bodyPr vert="horz" lIns="91440" tIns="45720" rIns="91440" bIns="45720" rtlCol="0" anchor="ctr">
            <a:normAutofit/>
          </a:bodyPr>
          <a:lstStyle/>
          <a:p>
            <a:pPr algn="just"/>
            <a:r>
              <a:rPr lang="en-US" sz="2400" b="1" dirty="0">
                <a:solidFill>
                  <a:srgbClr val="000000"/>
                </a:solidFill>
              </a:rPr>
              <a:t>(</a:t>
            </a:r>
            <a:r>
              <a:rPr lang="en-US" sz="2800" b="1" dirty="0">
                <a:solidFill>
                  <a:srgbClr val="000000"/>
                </a:solidFill>
              </a:rPr>
              <a:t>10 </a:t>
            </a:r>
            <a:r>
              <a:rPr lang="en-US" sz="2800" b="1" dirty="0" err="1">
                <a:solidFill>
                  <a:srgbClr val="000000"/>
                </a:solidFill>
              </a:rPr>
              <a:t>luglio</a:t>
            </a:r>
            <a:r>
              <a:rPr lang="en-US" sz="2800" b="1" dirty="0">
                <a:solidFill>
                  <a:srgbClr val="000000"/>
                </a:solidFill>
              </a:rPr>
              <a:t>) </a:t>
            </a:r>
            <a:r>
              <a:rPr lang="en-US" sz="2800" b="1" dirty="0" err="1">
                <a:solidFill>
                  <a:srgbClr val="000000"/>
                </a:solidFill>
              </a:rPr>
              <a:t>Sbarco</a:t>
            </a:r>
            <a:r>
              <a:rPr lang="en-US" sz="2800" b="1" dirty="0">
                <a:solidFill>
                  <a:srgbClr val="000000"/>
                </a:solidFill>
              </a:rPr>
              <a:t> </a:t>
            </a:r>
            <a:r>
              <a:rPr lang="en-US" sz="2800" b="1" dirty="0" err="1">
                <a:solidFill>
                  <a:srgbClr val="000000"/>
                </a:solidFill>
              </a:rPr>
              <a:t>degli</a:t>
            </a:r>
            <a:r>
              <a:rPr lang="en-US" sz="2800" b="1" dirty="0">
                <a:solidFill>
                  <a:srgbClr val="000000"/>
                </a:solidFill>
              </a:rPr>
              <a:t> </a:t>
            </a:r>
            <a:r>
              <a:rPr lang="en-US" sz="2800" b="1" dirty="0" err="1">
                <a:solidFill>
                  <a:srgbClr val="000000"/>
                </a:solidFill>
              </a:rPr>
              <a:t>inglesi</a:t>
            </a:r>
            <a:r>
              <a:rPr lang="en-US" sz="2800" b="1" dirty="0">
                <a:solidFill>
                  <a:srgbClr val="000000"/>
                </a:solidFill>
              </a:rPr>
              <a:t> in Sicilia;</a:t>
            </a:r>
            <a:endParaRPr lang="it-IT" sz="2800" b="1">
              <a:cs typeface="Arial"/>
            </a:endParaRPr>
          </a:p>
          <a:p>
            <a:pPr algn="just"/>
            <a:r>
              <a:rPr lang="en-US" sz="2800" b="1" dirty="0">
                <a:solidFill>
                  <a:srgbClr val="000000"/>
                </a:solidFill>
              </a:rPr>
              <a:t>(25 </a:t>
            </a:r>
            <a:r>
              <a:rPr lang="en-US" sz="2800" b="1" dirty="0" err="1">
                <a:solidFill>
                  <a:srgbClr val="000000"/>
                </a:solidFill>
              </a:rPr>
              <a:t>luglio</a:t>
            </a:r>
            <a:r>
              <a:rPr lang="en-US" sz="2800" b="1" dirty="0">
                <a:solidFill>
                  <a:srgbClr val="000000"/>
                </a:solidFill>
              </a:rPr>
              <a:t>) la </a:t>
            </a:r>
            <a:r>
              <a:rPr lang="en-US" sz="2800" b="1" dirty="0" err="1">
                <a:solidFill>
                  <a:srgbClr val="000000"/>
                </a:solidFill>
              </a:rPr>
              <a:t>notizia</a:t>
            </a:r>
            <a:r>
              <a:rPr lang="en-US" sz="2800" b="1" dirty="0">
                <a:solidFill>
                  <a:srgbClr val="000000"/>
                </a:solidFill>
              </a:rPr>
              <a:t> </a:t>
            </a:r>
            <a:r>
              <a:rPr lang="en-US" sz="2800" b="1" dirty="0" err="1">
                <a:solidFill>
                  <a:srgbClr val="000000"/>
                </a:solidFill>
              </a:rPr>
              <a:t>che</a:t>
            </a:r>
            <a:r>
              <a:rPr lang="en-US" sz="2800" b="1" dirty="0">
                <a:solidFill>
                  <a:srgbClr val="000000"/>
                </a:solidFill>
              </a:rPr>
              <a:t> Mussolini </a:t>
            </a:r>
            <a:r>
              <a:rPr lang="en-US" sz="2800" b="1" dirty="0" err="1">
                <a:solidFill>
                  <a:srgbClr val="000000"/>
                </a:solidFill>
              </a:rPr>
              <a:t>si</a:t>
            </a:r>
            <a:r>
              <a:rPr lang="en-US" sz="2800" b="1" dirty="0">
                <a:solidFill>
                  <a:srgbClr val="000000"/>
                </a:solidFill>
              </a:rPr>
              <a:t> è </a:t>
            </a:r>
            <a:r>
              <a:rPr lang="en-US" sz="2800" b="1" dirty="0" err="1">
                <a:solidFill>
                  <a:srgbClr val="000000"/>
                </a:solidFill>
              </a:rPr>
              <a:t>dimesso</a:t>
            </a:r>
            <a:r>
              <a:rPr lang="en-US" sz="2800" b="1" dirty="0">
                <a:solidFill>
                  <a:srgbClr val="000000"/>
                </a:solidFill>
              </a:rPr>
              <a:t>, </a:t>
            </a:r>
            <a:r>
              <a:rPr lang="en-US" sz="2800" b="1" dirty="0" err="1">
                <a:solidFill>
                  <a:srgbClr val="000000"/>
                </a:solidFill>
              </a:rPr>
              <a:t>divenne</a:t>
            </a:r>
            <a:r>
              <a:rPr lang="en-US" sz="2800" b="1" dirty="0">
                <a:solidFill>
                  <a:srgbClr val="000000"/>
                </a:solidFill>
              </a:rPr>
              <a:t> nota alle 11 di notte. Dalle 11 alle 2  </a:t>
            </a:r>
            <a:r>
              <a:rPr lang="en-US" sz="2800" b="1" dirty="0" err="1">
                <a:solidFill>
                  <a:srgbClr val="000000"/>
                </a:solidFill>
              </a:rPr>
              <a:t>grande</a:t>
            </a:r>
            <a:r>
              <a:rPr lang="en-US" sz="2800" b="1" dirty="0">
                <a:solidFill>
                  <a:srgbClr val="000000"/>
                </a:solidFill>
              </a:rPr>
              <a:t> </a:t>
            </a:r>
            <a:r>
              <a:rPr lang="en-US" sz="2800" b="1" dirty="0" err="1">
                <a:solidFill>
                  <a:srgbClr val="000000"/>
                </a:solidFill>
              </a:rPr>
              <a:t>confusione</a:t>
            </a:r>
            <a:r>
              <a:rPr lang="en-US" sz="2800" b="1" dirty="0">
                <a:solidFill>
                  <a:srgbClr val="000000"/>
                </a:solidFill>
              </a:rPr>
              <a:t> </a:t>
            </a:r>
            <a:r>
              <a:rPr lang="en-US" sz="2800" b="1" dirty="0" err="1">
                <a:solidFill>
                  <a:srgbClr val="000000"/>
                </a:solidFill>
              </a:rPr>
              <a:t>nel</a:t>
            </a:r>
            <a:r>
              <a:rPr lang="en-US" sz="2800" b="1" dirty="0">
                <a:solidFill>
                  <a:srgbClr val="000000"/>
                </a:solidFill>
              </a:rPr>
              <a:t> campo;</a:t>
            </a:r>
            <a:endParaRPr lang="en-US" sz="2800" b="1">
              <a:solidFill>
                <a:srgbClr val="000000"/>
              </a:solidFill>
              <a:cs typeface="Arial" panose="020B0604020202020204"/>
            </a:endParaRPr>
          </a:p>
        </p:txBody>
      </p:sp>
      <p:sp>
        <p:nvSpPr>
          <p:cNvPr id="41" name="Rectangle 40">
            <a:extLst>
              <a:ext uri="{FF2B5EF4-FFF2-40B4-BE49-F238E27FC236}">
                <a16:creationId xmlns:a16="http://schemas.microsoft.com/office/drawing/2014/main" id="{EF70505D-EC2C-4D1A-86DE-258377807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2DF20BDF-18D7-4E94-9BA1-9CEB40470C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46920" y="5257800"/>
            <a:chExt cx="1080904" cy="1080902"/>
          </a:xfrm>
        </p:grpSpPr>
        <p:sp>
          <p:nvSpPr>
            <p:cNvPr id="44" name="Oval 43">
              <a:extLst>
                <a:ext uri="{FF2B5EF4-FFF2-40B4-BE49-F238E27FC236}">
                  <a16:creationId xmlns:a16="http://schemas.microsoft.com/office/drawing/2014/main" id="{98F42242-4089-4E5D-95C3-C113C73DA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46920" y="5257800"/>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5" name="Oval 44">
              <a:extLst>
                <a:ext uri="{FF2B5EF4-FFF2-40B4-BE49-F238E27FC236}">
                  <a16:creationId xmlns:a16="http://schemas.microsoft.com/office/drawing/2014/main" id="{796F87F1-ABB5-42FB-86BD-EED111CD3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55011" y="5365890"/>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olo 1" hidden="1">
            <a:extLst>
              <a:ext uri="{FF2B5EF4-FFF2-40B4-BE49-F238E27FC236}">
                <a16:creationId xmlns:a16="http://schemas.microsoft.com/office/drawing/2014/main" id="{BF308B72-F1BE-4258-E1AC-5A388D51E529}"/>
              </a:ext>
            </a:extLst>
          </p:cNvPr>
          <p:cNvSpPr>
            <a:spLocks noGrp="1"/>
          </p:cNvSpPr>
          <p:nvPr>
            <p:ph type="title"/>
          </p:nvPr>
        </p:nvSpPr>
        <p:spPr/>
        <p:txBody>
          <a:bodyPr/>
          <a:lstStyle/>
          <a:p>
            <a:endParaRPr lang="it-IT"/>
          </a:p>
        </p:txBody>
      </p:sp>
    </p:spTree>
    <p:extLst>
      <p:ext uri="{BB962C8B-B14F-4D97-AF65-F5344CB8AC3E}">
        <p14:creationId xmlns:p14="http://schemas.microsoft.com/office/powerpoint/2010/main" val="5638125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hidden="1">
            <a:extLst>
              <a:ext uri="{FF2B5EF4-FFF2-40B4-BE49-F238E27FC236}">
                <a16:creationId xmlns:a16="http://schemas.microsoft.com/office/drawing/2014/main" id="{A28D34AB-175B-8623-16BD-2D69DA9A94BA}"/>
              </a:ext>
            </a:extLst>
          </p:cNvPr>
          <p:cNvSpPr>
            <a:spLocks noGrp="1"/>
          </p:cNvSpPr>
          <p:nvPr>
            <p:ph type="title"/>
          </p:nvPr>
        </p:nvSpPr>
        <p:spPr/>
        <p:txBody>
          <a:bodyPr/>
          <a:lstStyle/>
          <a:p>
            <a:endParaRPr lang="it-IT"/>
          </a:p>
        </p:txBody>
      </p:sp>
      <p:sp>
        <p:nvSpPr>
          <p:cNvPr id="3" name="Segnaposto testo 2">
            <a:extLst>
              <a:ext uri="{FF2B5EF4-FFF2-40B4-BE49-F238E27FC236}">
                <a16:creationId xmlns:a16="http://schemas.microsoft.com/office/drawing/2014/main" id="{313306ED-E2DA-5925-5C0A-1AFACFE6A1B9}"/>
              </a:ext>
            </a:extLst>
          </p:cNvPr>
          <p:cNvSpPr>
            <a:spLocks noGrp="1"/>
          </p:cNvSpPr>
          <p:nvPr>
            <p:ph type="body" idx="1"/>
          </p:nvPr>
        </p:nvSpPr>
        <p:spPr>
          <a:xfrm>
            <a:off x="2165774" y="586601"/>
            <a:ext cx="9274232" cy="4488872"/>
          </a:xfrm>
        </p:spPr>
        <p:txBody>
          <a:bodyPr>
            <a:normAutofit/>
          </a:bodyPr>
          <a:lstStyle/>
          <a:p>
            <a:pPr marL="342900" indent="-342900">
              <a:buFont typeface="Arial" pitchFamily="2" charset="2"/>
              <a:buChar char="•"/>
            </a:pPr>
            <a:r>
              <a:rPr lang="it-IT" sz="2200" dirty="0">
                <a:cs typeface="Arial" panose="020B0604020202020204"/>
              </a:rPr>
              <a:t>(9 agosto) Visita del gen. Camillo Mercalli, comandante del corpo d'armata. Egli ha dichiarato che l'autorità militare non ha intenzione di spostare il campo;</a:t>
            </a:r>
          </a:p>
          <a:p>
            <a:pPr marL="342900" indent="-342900">
              <a:buClr>
                <a:srgbClr val="689D9B"/>
              </a:buClr>
              <a:buFont typeface="Arial" pitchFamily="2" charset="2"/>
              <a:buChar char="•"/>
            </a:pPr>
            <a:r>
              <a:rPr lang="it-IT" sz="2200" dirty="0">
                <a:cs typeface="Arial" panose="020B0604020202020204"/>
              </a:rPr>
              <a:t>(11 agosto) Suona 4-6 volte l'allarme su Cosenza.</a:t>
            </a:r>
          </a:p>
          <a:p>
            <a:pPr marL="342900" indent="-342900">
              <a:buClr>
                <a:srgbClr val="689D9B"/>
              </a:buClr>
              <a:buFont typeface="Arial" pitchFamily="2" charset="2"/>
              <a:buChar char="•"/>
            </a:pPr>
            <a:r>
              <a:rPr lang="it-IT" sz="2200" dirty="0">
                <a:cs typeface="Arial" panose="020B0604020202020204"/>
              </a:rPr>
              <a:t>(17 agosto) Nel campo 2016 internati.</a:t>
            </a:r>
          </a:p>
          <a:p>
            <a:pPr marL="342900" indent="-342900">
              <a:buClr>
                <a:srgbClr val="689D9B"/>
              </a:buClr>
              <a:buFont typeface="Arial" pitchFamily="2" charset="2"/>
              <a:buChar char="•"/>
            </a:pPr>
            <a:r>
              <a:rPr lang="it-IT" sz="2400" b="1" dirty="0">
                <a:cs typeface="Arial" panose="020B0604020202020204"/>
              </a:rPr>
              <a:t>(28 agosto) Da oggi Cosenza per molti giorni è pesantemente bombardata;</a:t>
            </a:r>
          </a:p>
        </p:txBody>
      </p:sp>
    </p:spTree>
    <p:extLst>
      <p:ext uri="{BB962C8B-B14F-4D97-AF65-F5344CB8AC3E}">
        <p14:creationId xmlns:p14="http://schemas.microsoft.com/office/powerpoint/2010/main" val="4202967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D1AF09-1E68-443C-A7CD-4B5B23010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20" y="-1"/>
            <a:ext cx="1220724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magine 4" descr="Immagine che contiene testo, aria aperta, aeroplano, aeromobile&#10;&#10;Descrizione generata automaticamente">
            <a:extLst>
              <a:ext uri="{FF2B5EF4-FFF2-40B4-BE49-F238E27FC236}">
                <a16:creationId xmlns:a16="http://schemas.microsoft.com/office/drawing/2014/main" id="{97297F06-8FC8-336C-D205-D8CDBF87622E}"/>
              </a:ext>
            </a:extLst>
          </p:cNvPr>
          <p:cNvPicPr>
            <a:picLocks noChangeAspect="1"/>
          </p:cNvPicPr>
          <p:nvPr/>
        </p:nvPicPr>
        <p:blipFill rotWithShape="1">
          <a:blip r:embed="rId2">
            <a:duotone>
              <a:schemeClr val="accent1">
                <a:shade val="45000"/>
                <a:satMod val="135000"/>
              </a:schemeClr>
              <a:prstClr val="white"/>
            </a:duotone>
          </a:blip>
          <a:srcRect t="17048" b="2307"/>
          <a:stretch/>
        </p:blipFill>
        <p:spPr>
          <a:xfrm>
            <a:off x="20" y="10"/>
            <a:ext cx="12191980" cy="6857989"/>
          </a:xfrm>
          <a:prstGeom prst="rect">
            <a:avLst/>
          </a:prstGeom>
        </p:spPr>
      </p:pic>
      <p:sp>
        <p:nvSpPr>
          <p:cNvPr id="13" name="Rectangle 12">
            <a:extLst>
              <a:ext uri="{FF2B5EF4-FFF2-40B4-BE49-F238E27FC236}">
                <a16:creationId xmlns:a16="http://schemas.microsoft.com/office/drawing/2014/main" id="{76299C32-C39C-436C-88D5-9A6C80947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blipFill dpi="0" rotWithShape="1">
            <a:blip r:embed="rId3">
              <a:alphaModFix amt="50000"/>
              <a:lum bright="70000" contrast="-70000"/>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0FA2036E-29A2-CEE9-0327-B7FCB238BB09}"/>
              </a:ext>
            </a:extLst>
          </p:cNvPr>
          <p:cNvSpPr>
            <a:spLocks noGrp="1"/>
          </p:cNvSpPr>
          <p:nvPr>
            <p:ph type="title"/>
          </p:nvPr>
        </p:nvSpPr>
        <p:spPr>
          <a:xfrm>
            <a:off x="1069848" y="484632"/>
            <a:ext cx="10058400" cy="1609344"/>
          </a:xfrm>
        </p:spPr>
        <p:txBody>
          <a:bodyPr>
            <a:normAutofit/>
          </a:bodyPr>
          <a:lstStyle/>
          <a:p>
            <a:r>
              <a:rPr lang="it-IT" sz="1000" dirty="0">
                <a:latin typeface="Arial Black"/>
              </a:rPr>
              <a:t>.</a:t>
            </a:r>
            <a:endParaRPr lang="it-IT" dirty="0">
              <a:latin typeface="Arial Black"/>
            </a:endParaRPr>
          </a:p>
        </p:txBody>
      </p:sp>
      <p:sp>
        <p:nvSpPr>
          <p:cNvPr id="8" name="Content Placeholder 7">
            <a:extLst>
              <a:ext uri="{FF2B5EF4-FFF2-40B4-BE49-F238E27FC236}">
                <a16:creationId xmlns:a16="http://schemas.microsoft.com/office/drawing/2014/main" id="{DDDFB6D7-BD5A-90C5-7B3B-69A8530E5154}"/>
              </a:ext>
            </a:extLst>
          </p:cNvPr>
          <p:cNvSpPr>
            <a:spLocks noGrp="1"/>
          </p:cNvSpPr>
          <p:nvPr>
            <p:ph idx="1"/>
          </p:nvPr>
        </p:nvSpPr>
        <p:spPr>
          <a:xfrm>
            <a:off x="1069848" y="2121408"/>
            <a:ext cx="10058400" cy="4050792"/>
          </a:xfrm>
        </p:spPr>
        <p:txBody>
          <a:bodyPr vert="horz" lIns="91440" tIns="45720" rIns="91440" bIns="45720" rtlCol="0" anchor="t">
            <a:normAutofit/>
          </a:bodyPr>
          <a:lstStyle/>
          <a:p>
            <a:r>
              <a:rPr lang="en-US" dirty="0">
                <a:cs typeface="Arial"/>
              </a:rPr>
              <a:t>.</a:t>
            </a:r>
            <a:endParaRPr lang="en-US" sz="7200" dirty="0">
              <a:latin typeface="Arial Black"/>
            </a:endParaRPr>
          </a:p>
        </p:txBody>
      </p:sp>
      <p:grpSp>
        <p:nvGrpSpPr>
          <p:cNvPr id="15" name="Group 14">
            <a:extLst>
              <a:ext uri="{FF2B5EF4-FFF2-40B4-BE49-F238E27FC236}">
                <a16:creationId xmlns:a16="http://schemas.microsoft.com/office/drawing/2014/main" id="{5C260FE6-23CD-43B6-BCA3-58DE4732B2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6" name="Oval 15">
              <a:extLst>
                <a:ext uri="{FF2B5EF4-FFF2-40B4-BE49-F238E27FC236}">
                  <a16:creationId xmlns:a16="http://schemas.microsoft.com/office/drawing/2014/main" id="{CFDD0C6E-09A3-4544-956D-AB5ACD07B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7" name="Oval 16">
              <a:extLst>
                <a:ext uri="{FF2B5EF4-FFF2-40B4-BE49-F238E27FC236}">
                  <a16:creationId xmlns:a16="http://schemas.microsoft.com/office/drawing/2014/main" id="{CBD82160-CA19-4E1E-8235-1462F7B845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40926042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C23D37-8854-B431-D2B4-F05B0FFE2F5F}"/>
              </a:ext>
            </a:extLst>
          </p:cNvPr>
          <p:cNvSpPr>
            <a:spLocks noGrp="1"/>
          </p:cNvSpPr>
          <p:nvPr>
            <p:ph type="title"/>
          </p:nvPr>
        </p:nvSpPr>
        <p:spPr>
          <a:xfrm>
            <a:off x="8549640" y="685800"/>
            <a:ext cx="3200400" cy="197148"/>
          </a:xfrm>
        </p:spPr>
        <p:txBody>
          <a:bodyPr>
            <a:normAutofit fontScale="90000"/>
          </a:bodyPr>
          <a:lstStyle/>
          <a:p>
            <a:r>
              <a:rPr lang="it-IT" dirty="0"/>
              <a:t>.</a:t>
            </a:r>
          </a:p>
        </p:txBody>
      </p:sp>
      <p:pic>
        <p:nvPicPr>
          <p:cNvPr id="5" name="Immagine 5" descr="Immagine che contiene aria aperta, bianco&#10;&#10;Descrizione generata automaticamente">
            <a:extLst>
              <a:ext uri="{FF2B5EF4-FFF2-40B4-BE49-F238E27FC236}">
                <a16:creationId xmlns:a16="http://schemas.microsoft.com/office/drawing/2014/main" id="{85421073-F885-E226-D43F-08A7C3E0F8A9}"/>
              </a:ext>
            </a:extLst>
          </p:cNvPr>
          <p:cNvPicPr>
            <a:picLocks noGrp="1" noChangeAspect="1"/>
          </p:cNvPicPr>
          <p:nvPr>
            <p:ph type="pic" idx="1"/>
          </p:nvPr>
        </p:nvPicPr>
        <p:blipFill>
          <a:blip r:embed="rId2"/>
          <a:srcRect l="12895" r="12895"/>
          <a:stretch/>
        </p:blipFill>
        <p:spPr/>
      </p:pic>
      <p:sp>
        <p:nvSpPr>
          <p:cNvPr id="4" name="Segnaposto testo 3">
            <a:extLst>
              <a:ext uri="{FF2B5EF4-FFF2-40B4-BE49-F238E27FC236}">
                <a16:creationId xmlns:a16="http://schemas.microsoft.com/office/drawing/2014/main" id="{196A598F-46F3-3E6B-0662-E2DB7C4553FD}"/>
              </a:ext>
            </a:extLst>
          </p:cNvPr>
          <p:cNvSpPr>
            <a:spLocks noGrp="1"/>
          </p:cNvSpPr>
          <p:nvPr>
            <p:ph type="body" sz="half" idx="2"/>
          </p:nvPr>
        </p:nvSpPr>
        <p:spPr>
          <a:xfrm>
            <a:off x="8549640" y="947799"/>
            <a:ext cx="3200400" cy="4767201"/>
          </a:xfrm>
        </p:spPr>
        <p:txBody>
          <a:bodyPr vert="horz" lIns="91440" tIns="45720" rIns="91440" bIns="45720" rtlCol="0" anchor="t">
            <a:normAutofit fontScale="92500" lnSpcReduction="10000"/>
          </a:bodyPr>
          <a:lstStyle/>
          <a:p>
            <a:pPr>
              <a:lnSpc>
                <a:spcPct val="90000"/>
              </a:lnSpc>
              <a:spcBef>
                <a:spcPts val="1200"/>
              </a:spcBef>
              <a:buClr>
                <a:srgbClr val="689D9B"/>
              </a:buClr>
            </a:pPr>
            <a:r>
              <a:rPr lang="it-IT" sz="2400" b="1" dirty="0">
                <a:solidFill>
                  <a:srgbClr val="000000"/>
                </a:solidFill>
                <a:cs typeface="Arial"/>
              </a:rPr>
              <a:t>(31 agosto) Adesso è terribile. Atroci bombardamenti in tutta la Calabria;        ...i nostri treni camminano senza itinerario. Molti giorni senza luce, perché non c'è corrente. L'amministrazione non può procurare nessun genere alimentare....Il nostro centro di traffico e di commercio, Cosenza, è distrutto.</a:t>
            </a:r>
            <a:endParaRPr lang="en-US" sz="2400" dirty="0">
              <a:solidFill>
                <a:srgbClr val="000000"/>
              </a:solidFill>
              <a:cs typeface="Arial"/>
            </a:endParaRPr>
          </a:p>
          <a:p>
            <a:endParaRPr lang="it-IT" dirty="0">
              <a:cs typeface="Arial"/>
            </a:endParaRPr>
          </a:p>
        </p:txBody>
      </p:sp>
    </p:spTree>
    <p:extLst>
      <p:ext uri="{BB962C8B-B14F-4D97-AF65-F5344CB8AC3E}">
        <p14:creationId xmlns:p14="http://schemas.microsoft.com/office/powerpoint/2010/main" val="6571101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hidden="1">
            <a:extLst>
              <a:ext uri="{FF2B5EF4-FFF2-40B4-BE49-F238E27FC236}">
                <a16:creationId xmlns:a16="http://schemas.microsoft.com/office/drawing/2014/main" id="{2D6494B4-841A-0BBA-3D9C-EFC5D4C1A33F}"/>
              </a:ext>
            </a:extLst>
          </p:cNvPr>
          <p:cNvSpPr>
            <a:spLocks noGrp="1"/>
          </p:cNvSpPr>
          <p:nvPr>
            <p:ph type="title"/>
          </p:nvPr>
        </p:nvSpPr>
        <p:spPr/>
        <p:txBody>
          <a:bodyPr/>
          <a:lstStyle/>
          <a:p>
            <a:endParaRPr lang="it-IT"/>
          </a:p>
        </p:txBody>
      </p:sp>
      <p:sp>
        <p:nvSpPr>
          <p:cNvPr id="3" name="Segnaposto testo 2">
            <a:extLst>
              <a:ext uri="{FF2B5EF4-FFF2-40B4-BE49-F238E27FC236}">
                <a16:creationId xmlns:a16="http://schemas.microsoft.com/office/drawing/2014/main" id="{E6D90146-599C-E026-981B-5F92FC2A2646}"/>
              </a:ext>
            </a:extLst>
          </p:cNvPr>
          <p:cNvSpPr>
            <a:spLocks noGrp="1"/>
          </p:cNvSpPr>
          <p:nvPr>
            <p:ph type="body" idx="1"/>
          </p:nvPr>
        </p:nvSpPr>
        <p:spPr>
          <a:xfrm>
            <a:off x="2165774" y="697438"/>
            <a:ext cx="9052560" cy="4017818"/>
          </a:xfrm>
        </p:spPr>
        <p:txBody>
          <a:bodyPr/>
          <a:lstStyle/>
          <a:p>
            <a:pPr marL="342900" indent="-342900">
              <a:buFont typeface="Arial" pitchFamily="2" charset="2"/>
              <a:buChar char="•"/>
            </a:pPr>
            <a:r>
              <a:rPr lang="it-IT" sz="2200" dirty="0">
                <a:cs typeface="Arial" panose="020B0604020202020204"/>
              </a:rPr>
              <a:t>(2 settembre) Del latte in scatola che mi è costato 7 lire a Cosenza, viene venduto nel campo per 278 lire.</a:t>
            </a:r>
          </a:p>
          <a:p>
            <a:pPr marL="342900" indent="-342900">
              <a:buClr>
                <a:srgbClr val="689D9B"/>
              </a:buClr>
              <a:buFont typeface="Arial" pitchFamily="2" charset="2"/>
              <a:buChar char="•"/>
            </a:pPr>
            <a:r>
              <a:rPr lang="it-IT" sz="2400" b="1" dirty="0">
                <a:cs typeface="Arial" panose="020B0604020202020204"/>
              </a:rPr>
              <a:t>(3 settembre) gli inglesi sbarcano a Reggio Calabria.</a:t>
            </a:r>
          </a:p>
          <a:p>
            <a:pPr marL="342900" indent="-342900">
              <a:buClr>
                <a:srgbClr val="689D9B"/>
              </a:buClr>
              <a:buFont typeface="Arial" pitchFamily="2" charset="2"/>
              <a:buChar char="•"/>
            </a:pPr>
            <a:r>
              <a:rPr lang="it-IT" sz="2200" dirty="0">
                <a:cs typeface="Arial" panose="020B0604020202020204"/>
              </a:rPr>
              <a:t>(5 settembre) Gli inglesi dovrebbero essere già a Catanzaro; terribile agitazione nel campo... il direttore apre le porte e </a:t>
            </a:r>
            <a:r>
              <a:rPr lang="it-IT" sz="2400" b="1" dirty="0">
                <a:cs typeface="Arial" panose="020B0604020202020204"/>
              </a:rPr>
              <a:t>molti internati scappano</a:t>
            </a:r>
            <a:r>
              <a:rPr lang="it-IT" sz="2400" dirty="0">
                <a:cs typeface="Arial" panose="020B0604020202020204"/>
              </a:rPr>
              <a:t>. </a:t>
            </a:r>
            <a:r>
              <a:rPr lang="it-IT" sz="2200" dirty="0">
                <a:cs typeface="Arial" panose="020B0604020202020204"/>
              </a:rPr>
              <a:t>Molti internati fuggono nei campi del Crati, le autorità chiusero un occhio e fecero finta di non vedere. Nello sviluppo degli avvenimenti </a:t>
            </a:r>
            <a:r>
              <a:rPr lang="it-IT" sz="2400" b="1" dirty="0">
                <a:cs typeface="Arial" panose="020B0604020202020204"/>
              </a:rPr>
              <a:t>le autorità persero ogni credito.</a:t>
            </a:r>
            <a:r>
              <a:rPr lang="it-IT" sz="2200" b="1" dirty="0">
                <a:cs typeface="Arial" panose="020B0604020202020204"/>
              </a:rPr>
              <a:t> </a:t>
            </a:r>
            <a:r>
              <a:rPr lang="it-IT" sz="2200" dirty="0">
                <a:cs typeface="Arial" panose="020B0604020202020204"/>
              </a:rPr>
              <a:t>nel panico venne sfondata la porta del magazzino. I beni saccheggiati vengono venduti ai contadini;</a:t>
            </a:r>
          </a:p>
        </p:txBody>
      </p:sp>
    </p:spTree>
    <p:extLst>
      <p:ext uri="{BB962C8B-B14F-4D97-AF65-F5344CB8AC3E}">
        <p14:creationId xmlns:p14="http://schemas.microsoft.com/office/powerpoint/2010/main" val="31251212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hidden="1">
            <a:extLst>
              <a:ext uri="{FF2B5EF4-FFF2-40B4-BE49-F238E27FC236}">
                <a16:creationId xmlns:a16="http://schemas.microsoft.com/office/drawing/2014/main" id="{CCEFA945-7E03-D65C-ACC8-A87CEA62DB8A}"/>
              </a:ext>
            </a:extLst>
          </p:cNvPr>
          <p:cNvSpPr>
            <a:spLocks noGrp="1"/>
          </p:cNvSpPr>
          <p:nvPr>
            <p:ph type="title"/>
          </p:nvPr>
        </p:nvSpPr>
        <p:spPr/>
        <p:txBody>
          <a:bodyPr/>
          <a:lstStyle/>
          <a:p>
            <a:endParaRPr lang="it-IT"/>
          </a:p>
        </p:txBody>
      </p:sp>
      <p:sp>
        <p:nvSpPr>
          <p:cNvPr id="3" name="Segnaposto testo 2">
            <a:extLst>
              <a:ext uri="{FF2B5EF4-FFF2-40B4-BE49-F238E27FC236}">
                <a16:creationId xmlns:a16="http://schemas.microsoft.com/office/drawing/2014/main" id="{21AD3CFC-8919-349F-3E68-A8553FFDFBA8}"/>
              </a:ext>
            </a:extLst>
          </p:cNvPr>
          <p:cNvSpPr>
            <a:spLocks noGrp="1"/>
          </p:cNvSpPr>
          <p:nvPr>
            <p:ph type="body" idx="1"/>
          </p:nvPr>
        </p:nvSpPr>
        <p:spPr>
          <a:xfrm>
            <a:off x="2124210" y="531185"/>
            <a:ext cx="9052560" cy="4447308"/>
          </a:xfrm>
        </p:spPr>
        <p:txBody>
          <a:bodyPr>
            <a:normAutofit fontScale="92500" lnSpcReduction="10000"/>
          </a:bodyPr>
          <a:lstStyle/>
          <a:p>
            <a:pPr marL="342900" indent="-342900">
              <a:buFont typeface="Arial" pitchFamily="2" charset="2"/>
              <a:buChar char="•"/>
            </a:pPr>
            <a:r>
              <a:rPr lang="it-IT" sz="2200" dirty="0">
                <a:cs typeface="Arial" panose="020B0604020202020204"/>
              </a:rPr>
              <a:t>(8 settembre) arriva alle 8 di sera la lieta notizia dell'</a:t>
            </a:r>
            <a:r>
              <a:rPr lang="it-IT" sz="2800" b="1" dirty="0">
                <a:cs typeface="Arial" panose="020B0604020202020204"/>
              </a:rPr>
              <a:t>armistizio,</a:t>
            </a:r>
            <a:r>
              <a:rPr lang="it-IT" sz="2200" dirty="0">
                <a:cs typeface="Arial" panose="020B0604020202020204"/>
              </a:rPr>
              <a:t> grande giubili nel campo e molti fuochi di esultanza su tutte le montagne dei dintorni;</a:t>
            </a:r>
          </a:p>
          <a:p>
            <a:pPr marL="342900" indent="-342900">
              <a:buClr>
                <a:srgbClr val="689D9B"/>
              </a:buClr>
              <a:buFont typeface="Arial" pitchFamily="2" charset="2"/>
              <a:buChar char="•"/>
            </a:pPr>
            <a:r>
              <a:rPr lang="it-IT" sz="2800" b="1" dirty="0">
                <a:cs typeface="Arial" panose="020B0604020202020204"/>
              </a:rPr>
              <a:t>(9 settembre) Tutto il giorno dei camion militari tedeschi vanno verso Nord. Gli internati hanno una terribile paura di un assalto da parte  dei tedeschi. La guardia ha l'ordine di non fare passare nessun soldato tedesco. Se questi dovessero entrare con forza li accoglieranno le mitragliatrici piazzate abilmente dietro le baracche nel cortile;</a:t>
            </a:r>
          </a:p>
          <a:p>
            <a:pPr marL="342900" indent="-342900">
              <a:buClr>
                <a:srgbClr val="689D9B"/>
              </a:buClr>
              <a:buFont typeface="Arial" pitchFamily="2" charset="2"/>
              <a:buChar char="•"/>
            </a:pPr>
            <a:r>
              <a:rPr lang="it-IT" sz="2200" dirty="0">
                <a:cs typeface="Arial" panose="020B0604020202020204"/>
              </a:rPr>
              <a:t>(10 settembre) sfortunatamente siamo situati sulla strada principale della Calabria verso il Nord. Da quando i contadini possono entrare nel campo portano molta roba. Siamo tagliati fuori, niente posta, niente treni;</a:t>
            </a:r>
            <a:endParaRPr lang="it-IT" sz="2200">
              <a:cs typeface="Arial"/>
            </a:endParaRPr>
          </a:p>
        </p:txBody>
      </p:sp>
    </p:spTree>
    <p:extLst>
      <p:ext uri="{BB962C8B-B14F-4D97-AF65-F5344CB8AC3E}">
        <p14:creationId xmlns:p14="http://schemas.microsoft.com/office/powerpoint/2010/main" val="5240214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40372C-DF1C-8B11-6160-E9A6A1E9C9FB}"/>
              </a:ext>
            </a:extLst>
          </p:cNvPr>
          <p:cNvSpPr>
            <a:spLocks noGrp="1"/>
          </p:cNvSpPr>
          <p:nvPr>
            <p:ph type="title"/>
          </p:nvPr>
        </p:nvSpPr>
        <p:spPr/>
        <p:txBody>
          <a:bodyPr/>
          <a:lstStyle/>
          <a:p>
            <a:r>
              <a:rPr lang="it-IT" sz="2400" dirty="0">
                <a:latin typeface="Arial"/>
                <a:cs typeface="Arial"/>
              </a:rPr>
              <a:t>(11 settembre) </a:t>
            </a:r>
            <a:r>
              <a:rPr lang="it-IT" sz="2400" b="1" dirty="0">
                <a:latin typeface="Arial"/>
                <a:cs typeface="Arial"/>
              </a:rPr>
              <a:t>La fuga degli internati continua</a:t>
            </a:r>
            <a:r>
              <a:rPr lang="it-IT" sz="2400" dirty="0">
                <a:latin typeface="Arial"/>
                <a:cs typeface="Arial"/>
              </a:rPr>
              <a:t>. I tedeschi si comportano in maniera molto arrogante, quando vogliono qualcosa hanno sempre la pistola in mano.</a:t>
            </a:r>
            <a:br>
              <a:rPr lang="it-IT" sz="2400" dirty="0">
                <a:latin typeface="Arial"/>
                <a:cs typeface="Arial"/>
              </a:rPr>
            </a:br>
            <a:r>
              <a:rPr lang="it-IT" sz="2400" dirty="0">
                <a:latin typeface="Arial"/>
                <a:cs typeface="Arial"/>
              </a:rPr>
              <a:t>(13 settembre) Soldati che vengono da Cosenza ci comunicano che stanotte all'una lì sono arrivati gli inglesi.</a:t>
            </a:r>
            <a:br>
              <a:rPr lang="it-IT" sz="2400" dirty="0">
                <a:latin typeface="Arial"/>
                <a:cs typeface="Arial"/>
              </a:rPr>
            </a:br>
            <a:endParaRPr lang="it-IT" sz="2400" dirty="0">
              <a:latin typeface="Arial"/>
              <a:cs typeface="Arial"/>
            </a:endParaRPr>
          </a:p>
        </p:txBody>
      </p:sp>
      <p:sp>
        <p:nvSpPr>
          <p:cNvPr id="3" name="Segnaposto testo 2">
            <a:extLst>
              <a:ext uri="{FF2B5EF4-FFF2-40B4-BE49-F238E27FC236}">
                <a16:creationId xmlns:a16="http://schemas.microsoft.com/office/drawing/2014/main" id="{2712B720-BEC0-0836-E806-B75DD24F91A6}"/>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12336496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DB7E6C-6547-8881-F08F-C7CC84A3DA19}"/>
              </a:ext>
            </a:extLst>
          </p:cNvPr>
          <p:cNvSpPr>
            <a:spLocks noGrp="1"/>
          </p:cNvSpPr>
          <p:nvPr>
            <p:ph type="title"/>
          </p:nvPr>
        </p:nvSpPr>
        <p:spPr/>
        <p:txBody>
          <a:bodyPr/>
          <a:lstStyle/>
          <a:p>
            <a:r>
              <a:rPr lang="it-IT" sz="3600" dirty="0"/>
              <a:t>(14 settembre ) i primi inglesi arrivano nel campo</a:t>
            </a:r>
            <a:endParaRPr lang="it-IT" sz="3600" dirty="0">
              <a:latin typeface="Arial Black"/>
            </a:endParaRPr>
          </a:p>
        </p:txBody>
      </p:sp>
      <p:pic>
        <p:nvPicPr>
          <p:cNvPr id="4" name="Immagine 4" descr="Immagine che contiene aria aperta, persona, veicolo militare, posare&#10;&#10;Descrizione generata automaticamente">
            <a:extLst>
              <a:ext uri="{FF2B5EF4-FFF2-40B4-BE49-F238E27FC236}">
                <a16:creationId xmlns:a16="http://schemas.microsoft.com/office/drawing/2014/main" id="{5DEAF41F-A1F7-BE22-1C6E-8D718C1588E3}"/>
              </a:ext>
            </a:extLst>
          </p:cNvPr>
          <p:cNvPicPr>
            <a:picLocks noGrp="1" noChangeAspect="1"/>
          </p:cNvPicPr>
          <p:nvPr>
            <p:ph idx="1"/>
          </p:nvPr>
        </p:nvPicPr>
        <p:blipFill>
          <a:blip r:embed="rId2"/>
          <a:stretch>
            <a:fillRect/>
          </a:stretch>
        </p:blipFill>
        <p:spPr>
          <a:xfrm>
            <a:off x="3398520" y="2121408"/>
            <a:ext cx="5401056" cy="4050792"/>
          </a:xfrm>
        </p:spPr>
      </p:pic>
    </p:spTree>
    <p:extLst>
      <p:ext uri="{BB962C8B-B14F-4D97-AF65-F5344CB8AC3E}">
        <p14:creationId xmlns:p14="http://schemas.microsoft.com/office/powerpoint/2010/main" val="32506628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9B2B09D-4D1D-FF51-47A9-E511DDFD80DF}"/>
              </a:ext>
            </a:extLst>
          </p:cNvPr>
          <p:cNvSpPr>
            <a:spLocks noGrp="1"/>
          </p:cNvSpPr>
          <p:nvPr>
            <p:ph type="title"/>
          </p:nvPr>
        </p:nvSpPr>
        <p:spPr/>
        <p:txBody>
          <a:bodyPr>
            <a:normAutofit/>
          </a:bodyPr>
          <a:lstStyle/>
          <a:p>
            <a:r>
              <a:rPr lang="it-IT" sz="2000" dirty="0">
                <a:latin typeface="Arial"/>
                <a:cs typeface="Arial"/>
              </a:rPr>
              <a:t>(17 ottobre) </a:t>
            </a:r>
            <a:r>
              <a:rPr lang="it-IT" sz="2800" b="1" dirty="0">
                <a:latin typeface="Arial"/>
                <a:cs typeface="Arial"/>
              </a:rPr>
              <a:t>accadono delle trasgressioni di ogni tipo contro le autorità e contro la proprietà privata.</a:t>
            </a:r>
            <a:r>
              <a:rPr lang="it-IT" sz="2000" dirty="0">
                <a:latin typeface="Arial"/>
                <a:cs typeface="Arial"/>
              </a:rPr>
              <a:t> E malgrado la nuova direzione si impegni tanto per il campo.</a:t>
            </a:r>
          </a:p>
        </p:txBody>
      </p:sp>
      <p:sp>
        <p:nvSpPr>
          <p:cNvPr id="3" name="Segnaposto testo 2">
            <a:extLst>
              <a:ext uri="{FF2B5EF4-FFF2-40B4-BE49-F238E27FC236}">
                <a16:creationId xmlns:a16="http://schemas.microsoft.com/office/drawing/2014/main" id="{62821369-5510-C0BC-A604-D04B6941AD10}"/>
              </a:ext>
            </a:extLst>
          </p:cNvPr>
          <p:cNvSpPr>
            <a:spLocks noGrp="1"/>
          </p:cNvSpPr>
          <p:nvPr>
            <p:ph type="body" idx="1"/>
          </p:nvPr>
        </p:nvSpPr>
        <p:spPr/>
        <p:txBody>
          <a:bodyPr/>
          <a:lstStyle/>
          <a:p>
            <a:r>
              <a:rPr lang="it-IT" dirty="0">
                <a:cs typeface="Arial"/>
              </a:rPr>
              <a:t>.</a:t>
            </a:r>
            <a:endParaRPr lang="it-IT" dirty="0"/>
          </a:p>
        </p:txBody>
      </p:sp>
    </p:spTree>
    <p:extLst>
      <p:ext uri="{BB962C8B-B14F-4D97-AF65-F5344CB8AC3E}">
        <p14:creationId xmlns:p14="http://schemas.microsoft.com/office/powerpoint/2010/main" val="6865609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CCC3AA-8DC6-1E6F-3DE4-73C0CE9786F8}"/>
              </a:ext>
            </a:extLst>
          </p:cNvPr>
          <p:cNvSpPr>
            <a:spLocks noGrp="1"/>
          </p:cNvSpPr>
          <p:nvPr>
            <p:ph type="title"/>
          </p:nvPr>
        </p:nvSpPr>
        <p:spPr/>
        <p:txBody>
          <a:bodyPr vert="horz" lIns="91440" tIns="45720" rIns="91440" bIns="45720" rtlCol="0" anchor="ctr">
            <a:noAutofit/>
          </a:bodyPr>
          <a:lstStyle/>
          <a:p>
            <a:r>
              <a:rPr lang="it-IT" sz="1800" dirty="0"/>
              <a:t>(</a:t>
            </a:r>
            <a:r>
              <a:rPr lang="it-IT" sz="2000" dirty="0">
                <a:latin typeface="Arial"/>
                <a:cs typeface="Arial"/>
              </a:rPr>
              <a:t>11 novembre ) </a:t>
            </a:r>
            <a:r>
              <a:rPr lang="it-IT" sz="2800" b="1" dirty="0">
                <a:latin typeface="Arial"/>
                <a:cs typeface="Arial"/>
              </a:rPr>
              <a:t>Lo spirito del campo è molto cattivo.</a:t>
            </a:r>
            <a:r>
              <a:rPr lang="it-IT" sz="2000" dirty="0">
                <a:latin typeface="Arial"/>
                <a:cs typeface="Arial"/>
              </a:rPr>
              <a:t> Regna:</a:t>
            </a:r>
            <a:br>
              <a:rPr lang="it-IT" sz="2000" dirty="0">
                <a:latin typeface="Arial"/>
              </a:rPr>
            </a:br>
            <a:r>
              <a:rPr lang="it-IT" sz="2000" dirty="0">
                <a:latin typeface="Arial"/>
                <a:cs typeface="Arial"/>
              </a:rPr>
              <a:t>nessun rispetto per le autorità. Le disposizioni delle autorità esistono solo sulla carta.</a:t>
            </a:r>
            <a:br>
              <a:rPr lang="it-IT" sz="2000" dirty="0">
                <a:latin typeface="Arial"/>
              </a:rPr>
            </a:br>
            <a:r>
              <a:rPr lang="it-IT" sz="2800" b="1" dirty="0">
                <a:latin typeface="Arial"/>
                <a:cs typeface="Arial"/>
              </a:rPr>
              <a:t>Nessun senso comunitario</a:t>
            </a:r>
            <a:r>
              <a:rPr lang="it-IT" sz="2000" dirty="0">
                <a:latin typeface="Arial"/>
                <a:cs typeface="Arial"/>
              </a:rPr>
              <a:t>. I servizi reciproci vengono eseguiti solo contro pagamento.</a:t>
            </a:r>
            <a:br>
              <a:rPr lang="it-IT" sz="2000" dirty="0">
                <a:latin typeface="Arial"/>
              </a:rPr>
            </a:br>
            <a:r>
              <a:rPr lang="it-IT" sz="2800" b="1" dirty="0">
                <a:latin typeface="Arial"/>
                <a:cs typeface="Arial"/>
              </a:rPr>
              <a:t>Nessun rispetto per la proprietà degli altri</a:t>
            </a:r>
            <a:r>
              <a:rPr lang="it-IT" sz="2000" dirty="0">
                <a:latin typeface="Arial"/>
                <a:cs typeface="Arial"/>
              </a:rPr>
              <a:t>. I furti fra compagni sono all'ordine del giorno. La proprietà dell'amministrazione viene venduta ai contadini (biancheria da letto e coperte) o bruciata come legna da ardere (garitte e steccato del campo).</a:t>
            </a:r>
            <a:br>
              <a:rPr lang="it-IT" sz="2000" dirty="0">
                <a:latin typeface="Arial"/>
              </a:rPr>
            </a:br>
            <a:r>
              <a:rPr lang="it-IT" sz="2800" b="1" dirty="0">
                <a:latin typeface="Arial"/>
                <a:cs typeface="Arial"/>
              </a:rPr>
              <a:t>Una terribile avidità di lucro.</a:t>
            </a:r>
            <a:r>
              <a:rPr lang="it-IT" sz="2000" dirty="0">
                <a:latin typeface="Arial"/>
                <a:cs typeface="Arial"/>
              </a:rPr>
              <a:t> Ognuno cerca di comprare e poi di vendere a prezzo usuraio.</a:t>
            </a:r>
          </a:p>
        </p:txBody>
      </p:sp>
      <p:sp>
        <p:nvSpPr>
          <p:cNvPr id="3" name="Segnaposto testo 2">
            <a:extLst>
              <a:ext uri="{FF2B5EF4-FFF2-40B4-BE49-F238E27FC236}">
                <a16:creationId xmlns:a16="http://schemas.microsoft.com/office/drawing/2014/main" id="{4EBAD819-9B23-AB56-F76C-8CBF12A6E0EB}"/>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979801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C3E4C7-6F0F-3126-8B7F-4C0C9043EEC0}"/>
              </a:ext>
            </a:extLst>
          </p:cNvPr>
          <p:cNvSpPr>
            <a:spLocks noGrp="1"/>
          </p:cNvSpPr>
          <p:nvPr>
            <p:ph type="title"/>
          </p:nvPr>
        </p:nvSpPr>
        <p:spPr/>
        <p:txBody>
          <a:bodyPr>
            <a:normAutofit/>
          </a:bodyPr>
          <a:lstStyle/>
          <a:p>
            <a:r>
              <a:rPr lang="it-IT" sz="2000" dirty="0">
                <a:latin typeface="Arial"/>
                <a:cs typeface="Arial"/>
              </a:rPr>
              <a:t>(15 novembre) gli sloveni sono indisciplinati.... col coltello in mano ricevono tutto.</a:t>
            </a:r>
            <a:br>
              <a:rPr lang="it-IT" sz="2000" dirty="0">
                <a:latin typeface="Arial"/>
              </a:rPr>
            </a:br>
            <a:r>
              <a:rPr lang="it-IT" sz="2000" dirty="0">
                <a:latin typeface="Arial"/>
                <a:cs typeface="Arial"/>
              </a:rPr>
              <a:t>(16 novembre) Il rabbino militare inglese </a:t>
            </a:r>
            <a:r>
              <a:rPr lang="it-IT" sz="2000" dirty="0" err="1">
                <a:latin typeface="Arial"/>
                <a:cs typeface="Arial"/>
              </a:rPr>
              <a:t>Urbach</a:t>
            </a:r>
            <a:r>
              <a:rPr lang="it-IT" sz="2000" dirty="0">
                <a:latin typeface="Arial"/>
                <a:cs typeface="Arial"/>
              </a:rPr>
              <a:t> in visita. Egli predica contro la vita pazzesca nel campo, specialmente contro </a:t>
            </a:r>
            <a:r>
              <a:rPr lang="it-IT" sz="2800" b="1" dirty="0">
                <a:latin typeface="Arial"/>
                <a:cs typeface="Arial"/>
              </a:rPr>
              <a:t>l'indisciplina verso le autorità </a:t>
            </a:r>
            <a:r>
              <a:rPr lang="it-IT" sz="2000" dirty="0">
                <a:latin typeface="Arial"/>
                <a:cs typeface="Arial"/>
              </a:rPr>
              <a:t>e contro l'usura.</a:t>
            </a:r>
            <a:br>
              <a:rPr lang="it-IT" sz="2000" dirty="0">
                <a:latin typeface="Arial"/>
                <a:cs typeface="Arial"/>
              </a:rPr>
            </a:br>
            <a:r>
              <a:rPr lang="it-IT" sz="2000" dirty="0">
                <a:latin typeface="Arial"/>
                <a:cs typeface="Arial"/>
              </a:rPr>
              <a:t>(25 novembre) Viene sempre più gente dal libero </a:t>
            </a:r>
            <a:r>
              <a:rPr lang="it-IT" sz="2000" dirty="0" err="1">
                <a:latin typeface="Arial"/>
                <a:cs typeface="Arial"/>
              </a:rPr>
              <a:t>confine..e</a:t>
            </a:r>
            <a:r>
              <a:rPr lang="it-IT" sz="2000" dirty="0">
                <a:latin typeface="Arial"/>
                <a:cs typeface="Arial"/>
              </a:rPr>
              <a:t> si trasferisce nel campo.</a:t>
            </a:r>
            <a:br>
              <a:rPr lang="it-IT" sz="2000" dirty="0">
                <a:latin typeface="Arial"/>
                <a:cs typeface="Arial"/>
              </a:rPr>
            </a:br>
            <a:r>
              <a:rPr lang="it-IT" sz="2000" dirty="0">
                <a:latin typeface="Arial"/>
                <a:cs typeface="Arial"/>
              </a:rPr>
              <a:t>(</a:t>
            </a:r>
            <a:r>
              <a:rPr lang="it-IT" sz="2800" b="1" dirty="0">
                <a:latin typeface="Arial"/>
                <a:cs typeface="Arial"/>
              </a:rPr>
              <a:t>30 novembre) completa anarchia e una completa abolizione della differenza tra il mio e il tuo.</a:t>
            </a:r>
            <a:br>
              <a:rPr lang="it-IT" sz="2800" b="1" dirty="0">
                <a:latin typeface="Arial"/>
                <a:cs typeface="Arial"/>
              </a:rPr>
            </a:br>
            <a:r>
              <a:rPr lang="it-IT" sz="2000" dirty="0">
                <a:latin typeface="Arial"/>
                <a:cs typeface="Arial"/>
              </a:rPr>
              <a:t>(4 dicembre) Due situazioni insostenibili qui:</a:t>
            </a:r>
            <a:br>
              <a:rPr lang="it-IT" sz="2000" dirty="0">
                <a:latin typeface="Arial"/>
                <a:cs typeface="Arial"/>
              </a:rPr>
            </a:br>
            <a:r>
              <a:rPr lang="it-IT" sz="2000" dirty="0">
                <a:latin typeface="Arial"/>
                <a:cs typeface="Arial"/>
              </a:rPr>
              <a:t>nei caffè si balla fino a tardi. I buoni ebrei dicono che questo non è conveniente quando si hanno dei parenti prossimi nei </a:t>
            </a:r>
            <a:r>
              <a:rPr lang="it-IT" sz="2800" b="1" dirty="0">
                <a:latin typeface="Arial"/>
                <a:cs typeface="Arial"/>
              </a:rPr>
              <a:t>campi di concentramento.</a:t>
            </a:r>
          </a:p>
        </p:txBody>
      </p:sp>
      <p:sp>
        <p:nvSpPr>
          <p:cNvPr id="3" name="Segnaposto testo 2">
            <a:extLst>
              <a:ext uri="{FF2B5EF4-FFF2-40B4-BE49-F238E27FC236}">
                <a16:creationId xmlns:a16="http://schemas.microsoft.com/office/drawing/2014/main" id="{FDDD509A-5A02-CE27-84BD-E527367815E4}"/>
              </a:ext>
            </a:extLst>
          </p:cNvPr>
          <p:cNvSpPr>
            <a:spLocks noGrp="1"/>
          </p:cNvSpPr>
          <p:nvPr>
            <p:ph type="body" idx="1"/>
          </p:nvPr>
        </p:nvSpPr>
        <p:spPr/>
        <p:txBody>
          <a:bodyPr/>
          <a:lstStyle/>
          <a:p>
            <a:r>
              <a:rPr lang="it-IT" dirty="0">
                <a:cs typeface="Arial"/>
              </a:rPr>
              <a:t>.</a:t>
            </a:r>
          </a:p>
        </p:txBody>
      </p:sp>
    </p:spTree>
    <p:extLst>
      <p:ext uri="{BB962C8B-B14F-4D97-AF65-F5344CB8AC3E}">
        <p14:creationId xmlns:p14="http://schemas.microsoft.com/office/powerpoint/2010/main" val="37394605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D1CF5F-2C32-C1CB-9EA0-5F470D86B128}"/>
              </a:ext>
            </a:extLst>
          </p:cNvPr>
          <p:cNvSpPr>
            <a:spLocks noGrp="1"/>
          </p:cNvSpPr>
          <p:nvPr>
            <p:ph type="ctrTitle"/>
          </p:nvPr>
        </p:nvSpPr>
        <p:spPr/>
        <p:txBody>
          <a:bodyPr/>
          <a:lstStyle/>
          <a:p>
            <a:r>
              <a:rPr lang="it-IT" sz="800" dirty="0"/>
              <a:t>.</a:t>
            </a:r>
            <a:endParaRPr lang="it-IT" sz="800" dirty="0">
              <a:latin typeface="Arial Black"/>
            </a:endParaRPr>
          </a:p>
        </p:txBody>
      </p:sp>
      <p:sp>
        <p:nvSpPr>
          <p:cNvPr id="3" name="Sottotitolo 2">
            <a:extLst>
              <a:ext uri="{FF2B5EF4-FFF2-40B4-BE49-F238E27FC236}">
                <a16:creationId xmlns:a16="http://schemas.microsoft.com/office/drawing/2014/main" id="{392452C6-BA63-CC4F-90C1-4B0E877BE95A}"/>
              </a:ext>
            </a:extLst>
          </p:cNvPr>
          <p:cNvSpPr>
            <a:spLocks noGrp="1"/>
          </p:cNvSpPr>
          <p:nvPr>
            <p:ph type="subTitle" idx="1"/>
          </p:nvPr>
        </p:nvSpPr>
        <p:spPr>
          <a:xfrm>
            <a:off x="1061742" y="4389120"/>
            <a:ext cx="8839718" cy="1069848"/>
          </a:xfrm>
        </p:spPr>
        <p:txBody>
          <a:bodyPr vert="horz" lIns="91440" tIns="45720" rIns="91440" bIns="45720" rtlCol="0" anchor="t">
            <a:normAutofit fontScale="92500" lnSpcReduction="10000"/>
          </a:bodyPr>
          <a:lstStyle/>
          <a:p>
            <a:r>
              <a:rPr lang="it-IT" sz="2000" dirty="0">
                <a:solidFill>
                  <a:srgbClr val="222222"/>
                </a:solidFill>
                <a:ea typeface="+mn-lt"/>
                <a:cs typeface="+mn-lt"/>
              </a:rPr>
              <a:t>Foto Museo del campo di concentramento di Ferramonti</a:t>
            </a:r>
          </a:p>
          <a:p>
            <a:r>
              <a:rPr lang="it-IT" sz="2000" dirty="0">
                <a:ea typeface="+mn-lt"/>
                <a:cs typeface="+mn-lt"/>
              </a:rPr>
              <a:t>http://www.museoferramonti.eu/storia.php</a:t>
            </a:r>
            <a:endParaRPr lang="it-IT" dirty="0"/>
          </a:p>
          <a:p>
            <a:r>
              <a:rPr lang="it-IT" sz="1800" i="1" dirty="0">
                <a:solidFill>
                  <a:srgbClr val="222222"/>
                </a:solidFill>
                <a:cs typeface="Arial"/>
              </a:rPr>
              <a:t>(</a:t>
            </a:r>
            <a:r>
              <a:rPr lang="it-IT" sz="1800" dirty="0">
                <a:solidFill>
                  <a:srgbClr val="000000"/>
                </a:solidFill>
                <a:cs typeface="Arial"/>
                <a:hlinkClick r:id="rId2"/>
              </a:rPr>
              <a:t>https://cosenza.italiani.it/scopricitta/il-campo-di-concentramento-di-ferramonti/</a:t>
            </a:r>
            <a:r>
              <a:rPr lang="it-IT" sz="1800" dirty="0">
                <a:solidFill>
                  <a:srgbClr val="000000"/>
                </a:solidFill>
                <a:cs typeface="Arial"/>
              </a:rPr>
              <a:t>)</a:t>
            </a:r>
          </a:p>
          <a:p>
            <a:endParaRPr lang="it-IT" sz="2000" dirty="0">
              <a:solidFill>
                <a:srgbClr val="222222"/>
              </a:solidFill>
              <a:cs typeface="Arial"/>
            </a:endParaRPr>
          </a:p>
        </p:txBody>
      </p:sp>
    </p:spTree>
    <p:extLst>
      <p:ext uri="{BB962C8B-B14F-4D97-AF65-F5344CB8AC3E}">
        <p14:creationId xmlns:p14="http://schemas.microsoft.com/office/powerpoint/2010/main" val="15016887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F775B9-33DA-0193-3967-EDD68C658BD6}"/>
              </a:ext>
            </a:extLst>
          </p:cNvPr>
          <p:cNvSpPr>
            <a:spLocks noGrp="1"/>
          </p:cNvSpPr>
          <p:nvPr>
            <p:ph type="title"/>
          </p:nvPr>
        </p:nvSpPr>
        <p:spPr/>
        <p:txBody>
          <a:bodyPr>
            <a:normAutofit fontScale="90000"/>
          </a:bodyPr>
          <a:lstStyle/>
          <a:p>
            <a:br>
              <a:rPr lang="it-IT" dirty="0"/>
            </a:br>
            <a:br>
              <a:rPr lang="it-IT" dirty="0"/>
            </a:br>
            <a:r>
              <a:rPr lang="it-IT" dirty="0"/>
              <a:t>Il valzer di Ferramonti</a:t>
            </a:r>
          </a:p>
        </p:txBody>
      </p:sp>
      <p:sp>
        <p:nvSpPr>
          <p:cNvPr id="3" name="Segnaposto contenuto 2">
            <a:extLst>
              <a:ext uri="{FF2B5EF4-FFF2-40B4-BE49-F238E27FC236}">
                <a16:creationId xmlns:a16="http://schemas.microsoft.com/office/drawing/2014/main" id="{785D9234-56EE-3210-33AE-12F613983782}"/>
              </a:ext>
            </a:extLst>
          </p:cNvPr>
          <p:cNvSpPr>
            <a:spLocks noGrp="1"/>
          </p:cNvSpPr>
          <p:nvPr>
            <p:ph idx="1"/>
          </p:nvPr>
        </p:nvSpPr>
        <p:spPr/>
        <p:txBody>
          <a:bodyPr/>
          <a:lstStyle/>
          <a:p>
            <a:pPr marL="0" indent="0">
              <a:buNone/>
            </a:pPr>
            <a:r>
              <a:rPr lang="it-IT" dirty="0"/>
              <a:t>Sia le parole che la musica furono scritte nel campo di Ferramonti tra il 1940 e il 1943 da </a:t>
            </a:r>
            <a:r>
              <a:rPr lang="it-IT" b="1" dirty="0"/>
              <a:t>Kurt </a:t>
            </a:r>
            <a:r>
              <a:rPr lang="it-IT" b="1" dirty="0" err="1"/>
              <a:t>Sonnenfeld</a:t>
            </a:r>
            <a:r>
              <a:rPr lang="it-IT" b="1" dirty="0"/>
              <a:t> </a:t>
            </a:r>
            <a:r>
              <a:rPr lang="it-IT" dirty="0"/>
              <a:t>(1921-1997), compositore austriaco, viennese, ebreo, </a:t>
            </a:r>
            <a:r>
              <a:rPr lang="it-IT" b="1" dirty="0"/>
              <a:t>internato nel campo di Ferramonti.</a:t>
            </a:r>
          </a:p>
          <a:p>
            <a:endParaRPr lang="it-IT" b="1" dirty="0"/>
          </a:p>
          <a:p>
            <a:r>
              <a:rPr lang="it-IT" dirty="0"/>
              <a:t>Il brano è eseguito da alcuni alunni delle classi di strumento della Scuola secondaria di primo grado Rita Levi Montalcini di Spezzano Albanese (Cosenza)</a:t>
            </a:r>
          </a:p>
          <a:p>
            <a:r>
              <a:rPr lang="it-IT" dirty="0"/>
              <a:t>Flauto: Ferrari Maria India, Tursi Elisabeth, Antonucci Daniele, De Luca Giuseppe e </a:t>
            </a:r>
            <a:r>
              <a:rPr lang="it-IT" dirty="0" err="1"/>
              <a:t>Zagarese</a:t>
            </a:r>
            <a:r>
              <a:rPr lang="it-IT" dirty="0"/>
              <a:t> Antonio</a:t>
            </a:r>
          </a:p>
          <a:p>
            <a:r>
              <a:rPr lang="it-IT" dirty="0"/>
              <a:t>Violino: Bresci Sara e De Luca Francesco</a:t>
            </a:r>
          </a:p>
          <a:p>
            <a:r>
              <a:rPr lang="it-IT" dirty="0"/>
              <a:t>Pianoforte: Ciliberti Francesco, Gullo Emma e </a:t>
            </a:r>
            <a:r>
              <a:rPr lang="it-IT" dirty="0" err="1"/>
              <a:t>Dorsa</a:t>
            </a:r>
            <a:r>
              <a:rPr lang="it-IT" dirty="0"/>
              <a:t> Mario</a:t>
            </a:r>
          </a:p>
        </p:txBody>
      </p:sp>
    </p:spTree>
    <p:extLst>
      <p:ext uri="{BB962C8B-B14F-4D97-AF65-F5344CB8AC3E}">
        <p14:creationId xmlns:p14="http://schemas.microsoft.com/office/powerpoint/2010/main" val="3475444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26286D-19A0-6844-C319-1E6033319DC3}"/>
              </a:ext>
            </a:extLst>
          </p:cNvPr>
          <p:cNvSpPr>
            <a:spLocks noGrp="1"/>
          </p:cNvSpPr>
          <p:nvPr>
            <p:ph type="title"/>
          </p:nvPr>
        </p:nvSpPr>
        <p:spPr/>
        <p:txBody>
          <a:bodyPr/>
          <a:lstStyle/>
          <a:p>
            <a:r>
              <a:rPr lang="it-IT" dirty="0">
                <a:latin typeface="Arial Black"/>
              </a:rPr>
              <a:t>dove</a:t>
            </a:r>
          </a:p>
        </p:txBody>
      </p:sp>
      <p:sp>
        <p:nvSpPr>
          <p:cNvPr id="3" name="Segnaposto testo 2">
            <a:extLst>
              <a:ext uri="{FF2B5EF4-FFF2-40B4-BE49-F238E27FC236}">
                <a16:creationId xmlns:a16="http://schemas.microsoft.com/office/drawing/2014/main" id="{EF078F2A-4FDC-3D64-5209-0F67B4DD2D0F}"/>
              </a:ext>
            </a:extLst>
          </p:cNvPr>
          <p:cNvSpPr>
            <a:spLocks noGrp="1"/>
          </p:cNvSpPr>
          <p:nvPr>
            <p:ph type="body" idx="1"/>
          </p:nvPr>
        </p:nvSpPr>
        <p:spPr/>
        <p:txBody>
          <a:bodyPr>
            <a:normAutofit/>
          </a:bodyPr>
          <a:lstStyle/>
          <a:p>
            <a:r>
              <a:rPr lang="it-IT" sz="3200" dirty="0">
                <a:latin typeface="Arial Black"/>
                <a:cs typeface="Arial"/>
              </a:rPr>
              <a:t>FERRAMONTI DI TARSIA</a:t>
            </a:r>
            <a:endParaRPr lang="it-IT" sz="3200" dirty="0">
              <a:latin typeface="Arial Black"/>
            </a:endParaRPr>
          </a:p>
        </p:txBody>
      </p:sp>
    </p:spTree>
    <p:extLst>
      <p:ext uri="{BB962C8B-B14F-4D97-AF65-F5344CB8AC3E}">
        <p14:creationId xmlns:p14="http://schemas.microsoft.com/office/powerpoint/2010/main" val="16879401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7BA8A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FB7F49-024B-5699-72DE-8342DE29A753}"/>
              </a:ext>
            </a:extLst>
          </p:cNvPr>
          <p:cNvSpPr>
            <a:spLocks noGrp="1"/>
          </p:cNvSpPr>
          <p:nvPr>
            <p:ph type="title"/>
          </p:nvPr>
        </p:nvSpPr>
        <p:spPr/>
        <p:txBody>
          <a:bodyPr/>
          <a:lstStyle/>
          <a:p>
            <a:r>
              <a:rPr lang="it-IT" dirty="0">
                <a:solidFill>
                  <a:schemeClr val="bg1"/>
                </a:solidFill>
                <a:cs typeface="Calibri Light"/>
              </a:rPr>
              <a:t>.</a:t>
            </a:r>
          </a:p>
        </p:txBody>
      </p:sp>
      <p:sp>
        <p:nvSpPr>
          <p:cNvPr id="3" name="Segnaposto contenuto 2">
            <a:extLst>
              <a:ext uri="{FF2B5EF4-FFF2-40B4-BE49-F238E27FC236}">
                <a16:creationId xmlns:a16="http://schemas.microsoft.com/office/drawing/2014/main" id="{75AC7A49-4C35-8938-989C-4C962798030C}"/>
              </a:ext>
            </a:extLst>
          </p:cNvPr>
          <p:cNvSpPr>
            <a:spLocks noGrp="1"/>
          </p:cNvSpPr>
          <p:nvPr>
            <p:ph idx="1"/>
          </p:nvPr>
        </p:nvSpPr>
        <p:spPr/>
        <p:txBody>
          <a:bodyPr vert="horz" lIns="91440" tIns="45720" rIns="91440" bIns="45720" rtlCol="0" anchor="t">
            <a:normAutofit/>
          </a:bodyPr>
          <a:lstStyle/>
          <a:p>
            <a:endParaRPr lang="it-IT" dirty="0">
              <a:solidFill>
                <a:schemeClr val="bg1"/>
              </a:solidFill>
              <a:cs typeface="Calibri"/>
            </a:endParaRPr>
          </a:p>
          <a:p>
            <a:pPr marL="0" indent="0">
              <a:buNone/>
            </a:pPr>
            <a:r>
              <a:rPr lang="it-IT" dirty="0">
                <a:solidFill>
                  <a:schemeClr val="bg1"/>
                </a:solidFill>
                <a:cs typeface="Calibri"/>
              </a:rPr>
              <a:t>                                                  </a:t>
            </a:r>
          </a:p>
          <a:p>
            <a:endParaRPr lang="it-IT" dirty="0">
              <a:solidFill>
                <a:schemeClr val="bg1"/>
              </a:solidFill>
              <a:cs typeface="Calibri"/>
            </a:endParaRPr>
          </a:p>
          <a:p>
            <a:endParaRPr lang="it-IT" dirty="0">
              <a:solidFill>
                <a:schemeClr val="bg1"/>
              </a:solidFill>
              <a:cs typeface="Calibri"/>
            </a:endParaRPr>
          </a:p>
          <a:p>
            <a:endParaRPr lang="it-IT" dirty="0">
              <a:solidFill>
                <a:schemeClr val="bg1"/>
              </a:solidFill>
              <a:cs typeface="Calibri"/>
            </a:endParaRPr>
          </a:p>
          <a:p>
            <a:pPr marL="0" indent="0">
              <a:buNone/>
            </a:pPr>
            <a:endParaRPr lang="it-IT" sz="2400" dirty="0">
              <a:solidFill>
                <a:schemeClr val="bg1"/>
              </a:solidFill>
              <a:cs typeface="Calibri"/>
            </a:endParaRPr>
          </a:p>
          <a:p>
            <a:pPr marL="0" indent="0">
              <a:buNone/>
            </a:pPr>
            <a:endParaRPr lang="it-IT" sz="2400" dirty="0">
              <a:solidFill>
                <a:schemeClr val="bg1"/>
              </a:solidFill>
              <a:cs typeface="Calibri"/>
            </a:endParaRPr>
          </a:p>
          <a:p>
            <a:pPr marL="0" indent="0">
              <a:buNone/>
            </a:pPr>
            <a:r>
              <a:rPr lang="it-IT" sz="2400" dirty="0">
                <a:solidFill>
                  <a:schemeClr val="bg1"/>
                </a:solidFill>
                <a:cs typeface="Calibri"/>
              </a:rPr>
              <a:t>Maria Cristina Posa, Classe 3B, I.C. RITA LEVI MONTALCINI, Spezzano Albanese (Cs)</a:t>
            </a:r>
            <a:endParaRPr lang="it-IT" dirty="0">
              <a:solidFill>
                <a:schemeClr val="bg1"/>
              </a:solidFill>
              <a:cs typeface="Calibri"/>
            </a:endParaRPr>
          </a:p>
        </p:txBody>
      </p:sp>
      <p:pic>
        <p:nvPicPr>
          <p:cNvPr id="5" name="Immagine 4" descr="Immagine che contiene logo&#10;&#10;Descrizione generata automaticamente">
            <a:extLst>
              <a:ext uri="{FF2B5EF4-FFF2-40B4-BE49-F238E27FC236}">
                <a16:creationId xmlns:a16="http://schemas.microsoft.com/office/drawing/2014/main" id="{001A1E76-5F26-A518-9925-5BE5E07FBCF8}"/>
              </a:ext>
            </a:extLst>
          </p:cNvPr>
          <p:cNvPicPr>
            <a:picLocks noChangeAspect="1"/>
          </p:cNvPicPr>
          <p:nvPr/>
        </p:nvPicPr>
        <p:blipFill>
          <a:blip r:embed="rId2"/>
          <a:stretch>
            <a:fillRect/>
          </a:stretch>
        </p:blipFill>
        <p:spPr>
          <a:xfrm>
            <a:off x="887016" y="2149880"/>
            <a:ext cx="3381627" cy="2697636"/>
          </a:xfrm>
          <a:prstGeom prst="rect">
            <a:avLst/>
          </a:prstGeom>
        </p:spPr>
      </p:pic>
    </p:spTree>
    <p:extLst>
      <p:ext uri="{BB962C8B-B14F-4D97-AF65-F5344CB8AC3E}">
        <p14:creationId xmlns:p14="http://schemas.microsoft.com/office/powerpoint/2010/main" val="514093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3AB8FC-9621-DA32-FDF7-727B52796808}"/>
              </a:ext>
            </a:extLst>
          </p:cNvPr>
          <p:cNvSpPr>
            <a:spLocks noGrp="1"/>
          </p:cNvSpPr>
          <p:nvPr>
            <p:ph type="title"/>
          </p:nvPr>
        </p:nvSpPr>
        <p:spPr/>
        <p:txBody>
          <a:bodyPr/>
          <a:lstStyle/>
          <a:p>
            <a:r>
              <a:rPr lang="it-IT" dirty="0">
                <a:cs typeface="Calibri Light"/>
              </a:rPr>
              <a:t>.</a:t>
            </a:r>
            <a:endParaRPr lang="it-IT" dirty="0"/>
          </a:p>
        </p:txBody>
      </p:sp>
      <p:pic>
        <p:nvPicPr>
          <p:cNvPr id="4" name="Immagine 4" descr="Immagine che contiene testo&#10;&#10;Descrizione generata automaticamente">
            <a:extLst>
              <a:ext uri="{FF2B5EF4-FFF2-40B4-BE49-F238E27FC236}">
                <a16:creationId xmlns:a16="http://schemas.microsoft.com/office/drawing/2014/main" id="{BC1CA6B4-7AA1-0B53-08B8-9D88B393B3E2}"/>
              </a:ext>
            </a:extLst>
          </p:cNvPr>
          <p:cNvPicPr>
            <a:picLocks noGrp="1" noChangeAspect="1"/>
          </p:cNvPicPr>
          <p:nvPr>
            <p:ph idx="1"/>
          </p:nvPr>
        </p:nvPicPr>
        <p:blipFill>
          <a:blip r:embed="rId2"/>
          <a:stretch>
            <a:fillRect/>
          </a:stretch>
        </p:blipFill>
        <p:spPr>
          <a:xfrm>
            <a:off x="1162797" y="212455"/>
            <a:ext cx="10028534" cy="6434678"/>
          </a:xfrm>
        </p:spPr>
      </p:pic>
    </p:spTree>
    <p:extLst>
      <p:ext uri="{BB962C8B-B14F-4D97-AF65-F5344CB8AC3E}">
        <p14:creationId xmlns:p14="http://schemas.microsoft.com/office/powerpoint/2010/main" val="1056802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4" descr="Immagine che contiene aria aperta, erba, gruppo&#10;&#10;Descrizione generata automaticamente">
            <a:extLst>
              <a:ext uri="{FF2B5EF4-FFF2-40B4-BE49-F238E27FC236}">
                <a16:creationId xmlns:a16="http://schemas.microsoft.com/office/drawing/2014/main" id="{6C74EB56-6584-E3A3-4547-08DD3F8EFC58}"/>
              </a:ext>
            </a:extLst>
          </p:cNvPr>
          <p:cNvPicPr>
            <a:picLocks noGrp="1" noChangeAspect="1"/>
          </p:cNvPicPr>
          <p:nvPr>
            <p:ph idx="1"/>
          </p:nvPr>
        </p:nvPicPr>
        <p:blipFill rotWithShape="1">
          <a:blip r:embed="rId2"/>
          <a:srcRect t="6112" b="1296"/>
          <a:stretch/>
        </p:blipFill>
        <p:spPr>
          <a:xfrm>
            <a:off x="20" y="10"/>
            <a:ext cx="12191980" cy="6857990"/>
          </a:xfrm>
          <a:prstGeom prst="rect">
            <a:avLst/>
          </a:prstGeom>
        </p:spPr>
      </p:pic>
      <p:sp>
        <p:nvSpPr>
          <p:cNvPr id="6"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15A661-4AA1-7C1F-1351-9B3C55A045A2}"/>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solidFill>
                  <a:schemeClr val="tx1">
                    <a:lumMod val="85000"/>
                    <a:lumOff val="15000"/>
                  </a:schemeClr>
                </a:solidFill>
                <a:cs typeface="Calibri Light"/>
              </a:rPr>
              <a:t>La </a:t>
            </a:r>
            <a:r>
              <a:rPr lang="en-US" sz="3600" b="1" dirty="0" err="1">
                <a:solidFill>
                  <a:schemeClr val="tx1">
                    <a:lumMod val="85000"/>
                    <a:lumOff val="15000"/>
                  </a:schemeClr>
                </a:solidFill>
                <a:cs typeface="Calibri Light"/>
              </a:rPr>
              <a:t>storia</a:t>
            </a:r>
            <a:endParaRPr lang="en-US" sz="3600" b="1" dirty="0">
              <a:solidFill>
                <a:schemeClr val="tx1">
                  <a:lumMod val="85000"/>
                  <a:lumOff val="15000"/>
                </a:schemeClr>
              </a:solidFill>
              <a:cs typeface="Calibri Light"/>
            </a:endParaRPr>
          </a:p>
        </p:txBody>
      </p:sp>
      <p:cxnSp>
        <p:nvCxnSpPr>
          <p:cNvPr id="7"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4728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magine 4" descr="Immagine che contiene testo, aria aperta, aeroplano, aeromobile&#10;&#10;Descrizione generata automaticamente">
            <a:extLst>
              <a:ext uri="{FF2B5EF4-FFF2-40B4-BE49-F238E27FC236}">
                <a16:creationId xmlns:a16="http://schemas.microsoft.com/office/drawing/2014/main" id="{A7DEC4EA-E576-9162-2995-E888C0B4664E}"/>
              </a:ext>
            </a:extLst>
          </p:cNvPr>
          <p:cNvPicPr>
            <a:picLocks noGrp="1" noChangeAspect="1"/>
          </p:cNvPicPr>
          <p:nvPr>
            <p:ph idx="1"/>
          </p:nvPr>
        </p:nvPicPr>
        <p:blipFill rotWithShape="1">
          <a:blip r:embed="rId2"/>
          <a:srcRect t="17056" b="2314"/>
          <a:stretch/>
        </p:blipFill>
        <p:spPr>
          <a:xfrm>
            <a:off x="20" y="1282"/>
            <a:ext cx="12191980" cy="6856718"/>
          </a:xfrm>
          <a:prstGeom prst="rect">
            <a:avLst/>
          </a:prstGeom>
        </p:spPr>
      </p:pic>
    </p:spTree>
    <p:extLst>
      <p:ext uri="{BB962C8B-B14F-4D97-AF65-F5344CB8AC3E}">
        <p14:creationId xmlns:p14="http://schemas.microsoft.com/office/powerpoint/2010/main" val="865427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4" descr="Immagine che contiene testo, interno, varietà&#10;&#10;Descrizione generata automaticamente">
            <a:extLst>
              <a:ext uri="{FF2B5EF4-FFF2-40B4-BE49-F238E27FC236}">
                <a16:creationId xmlns:a16="http://schemas.microsoft.com/office/drawing/2014/main" id="{CB32199F-14A0-DE8E-B75D-8BE17DA4E426}"/>
              </a:ext>
            </a:extLst>
          </p:cNvPr>
          <p:cNvPicPr>
            <a:picLocks noChangeAspect="1"/>
          </p:cNvPicPr>
          <p:nvPr/>
        </p:nvPicPr>
        <p:blipFill rotWithShape="1">
          <a:blip r:embed="rId2"/>
          <a:srcRect t="21798" r="2" b="12793"/>
          <a:stretch/>
        </p:blipFill>
        <p:spPr>
          <a:xfrm>
            <a:off x="3343" y="10"/>
            <a:ext cx="7548923" cy="6857990"/>
          </a:xfrm>
          <a:prstGeom prst="rect">
            <a:avLst/>
          </a:prstGeom>
        </p:spPr>
      </p:pic>
      <p:sp>
        <p:nvSpPr>
          <p:cNvPr id="21" name="Rectangle 10">
            <a:extLst>
              <a:ext uri="{FF2B5EF4-FFF2-40B4-BE49-F238E27FC236}">
                <a16:creationId xmlns:a16="http://schemas.microsoft.com/office/drawing/2014/main" id="{E3884964-73BC-4492-9C4B-01BD487C1E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266" y="0"/>
            <a:ext cx="4639734"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69007B14-9065-476F-5C6C-8B154295D0CE}"/>
              </a:ext>
            </a:extLst>
          </p:cNvPr>
          <p:cNvSpPr>
            <a:spLocks noGrp="1"/>
          </p:cNvSpPr>
          <p:nvPr>
            <p:ph type="title"/>
          </p:nvPr>
        </p:nvSpPr>
        <p:spPr>
          <a:xfrm>
            <a:off x="7883612" y="484632"/>
            <a:ext cx="3816774" cy="1609344"/>
          </a:xfrm>
          <a:ln>
            <a:noFill/>
          </a:ln>
        </p:spPr>
        <p:txBody>
          <a:bodyPr>
            <a:normAutofit/>
          </a:bodyPr>
          <a:lstStyle/>
          <a:p>
            <a:r>
              <a:rPr lang="it-IT" sz="2000" dirty="0">
                <a:latin typeface="Arial"/>
                <a:cs typeface="Arial"/>
              </a:rPr>
              <a:t>16 luglio1941</a:t>
            </a:r>
            <a:endParaRPr lang="it-IT" sz="3200" dirty="0"/>
          </a:p>
        </p:txBody>
      </p:sp>
      <p:sp>
        <p:nvSpPr>
          <p:cNvPr id="22" name="Content Placeholder 7">
            <a:extLst>
              <a:ext uri="{FF2B5EF4-FFF2-40B4-BE49-F238E27FC236}">
                <a16:creationId xmlns:a16="http://schemas.microsoft.com/office/drawing/2014/main" id="{C98276F2-243E-A7E3-87D5-E2B651B2217A}"/>
              </a:ext>
            </a:extLst>
          </p:cNvPr>
          <p:cNvSpPr>
            <a:spLocks noGrp="1"/>
          </p:cNvSpPr>
          <p:nvPr>
            <p:ph idx="1"/>
          </p:nvPr>
        </p:nvSpPr>
        <p:spPr>
          <a:xfrm>
            <a:off x="7883611" y="2121408"/>
            <a:ext cx="3816774" cy="4050792"/>
          </a:xfrm>
        </p:spPr>
        <p:txBody>
          <a:bodyPr vert="horz" lIns="91440" tIns="45720" rIns="91440" bIns="45720" rtlCol="0" anchor="t">
            <a:normAutofit/>
          </a:bodyPr>
          <a:lstStyle/>
          <a:p>
            <a:r>
              <a:rPr lang="en-US" sz="1600" i="1" dirty="0">
                <a:cs typeface="Arial"/>
              </a:rPr>
              <a:t>Lo spirito del campo di </a:t>
            </a:r>
            <a:r>
              <a:rPr lang="en-US" sz="1600" i="1" dirty="0" err="1">
                <a:cs typeface="Arial"/>
              </a:rPr>
              <a:t>concentramento</a:t>
            </a:r>
            <a:r>
              <a:rPr lang="en-US" sz="1600" i="1" dirty="0">
                <a:cs typeface="Arial"/>
              </a:rPr>
              <a:t> in </a:t>
            </a:r>
            <a:r>
              <a:rPr lang="en-US" sz="1600" i="1" dirty="0" err="1">
                <a:cs typeface="Arial"/>
              </a:rPr>
              <a:t>generale</a:t>
            </a:r>
            <a:r>
              <a:rPr lang="en-US" sz="1600" i="1" dirty="0">
                <a:cs typeface="Arial"/>
              </a:rPr>
              <a:t> è </a:t>
            </a:r>
            <a:r>
              <a:rPr lang="en-US" sz="1600" i="1" dirty="0" err="1">
                <a:cs typeface="Arial"/>
              </a:rPr>
              <a:t>buono</a:t>
            </a:r>
            <a:r>
              <a:rPr lang="en-US" sz="1600" i="1" dirty="0">
                <a:cs typeface="Arial"/>
              </a:rPr>
              <a:t>. Le </a:t>
            </a:r>
            <a:r>
              <a:rPr lang="en-US" sz="1600" i="1" dirty="0" err="1">
                <a:cs typeface="Arial"/>
              </a:rPr>
              <a:t>autorità</a:t>
            </a:r>
            <a:r>
              <a:rPr lang="en-US" sz="1600" i="1" dirty="0">
                <a:cs typeface="Arial"/>
              </a:rPr>
              <a:t>, </a:t>
            </a:r>
            <a:r>
              <a:rPr lang="en-US" sz="1600" i="1" dirty="0" err="1">
                <a:cs typeface="Arial"/>
              </a:rPr>
              <a:t>soprattutto</a:t>
            </a:r>
            <a:r>
              <a:rPr lang="en-US" sz="1600" i="1" dirty="0">
                <a:cs typeface="Arial"/>
              </a:rPr>
              <a:t> il </a:t>
            </a:r>
            <a:r>
              <a:rPr lang="en-US" sz="1600" i="1" dirty="0" err="1">
                <a:cs typeface="Arial"/>
              </a:rPr>
              <a:t>direttore</a:t>
            </a:r>
            <a:r>
              <a:rPr lang="en-US" sz="1600" i="1" dirty="0">
                <a:cs typeface="Arial"/>
              </a:rPr>
              <a:t>, </a:t>
            </a:r>
            <a:r>
              <a:rPr lang="en-US" sz="1600" i="1" dirty="0" err="1">
                <a:cs typeface="Arial"/>
              </a:rPr>
              <a:t>cercano</a:t>
            </a:r>
            <a:r>
              <a:rPr lang="en-US" sz="1600" i="1" dirty="0">
                <a:cs typeface="Arial"/>
              </a:rPr>
              <a:t> di </a:t>
            </a:r>
            <a:r>
              <a:rPr lang="en-US" sz="1600" i="1" dirty="0" err="1">
                <a:cs typeface="Arial"/>
              </a:rPr>
              <a:t>alleggerire</a:t>
            </a:r>
            <a:r>
              <a:rPr lang="en-US" sz="1600" i="1" dirty="0">
                <a:cs typeface="Arial"/>
              </a:rPr>
              <a:t> il peso </a:t>
            </a:r>
            <a:r>
              <a:rPr lang="en-US" sz="1600" i="1" dirty="0" err="1">
                <a:cs typeface="Arial"/>
              </a:rPr>
              <a:t>degli</a:t>
            </a:r>
            <a:r>
              <a:rPr lang="en-US" sz="1600" i="1" dirty="0">
                <a:cs typeface="Arial"/>
              </a:rPr>
              <a:t> </a:t>
            </a:r>
            <a:r>
              <a:rPr lang="en-US" sz="1600" i="1" dirty="0" err="1">
                <a:cs typeface="Arial"/>
              </a:rPr>
              <a:t>internati</a:t>
            </a:r>
            <a:r>
              <a:rPr lang="en-US" sz="1600" i="1" dirty="0">
                <a:cs typeface="Arial"/>
              </a:rPr>
              <a:t> </a:t>
            </a:r>
            <a:r>
              <a:rPr lang="en-US" sz="1600" i="1" dirty="0" err="1">
                <a:cs typeface="Arial"/>
              </a:rPr>
              <a:t>invece</a:t>
            </a:r>
            <a:r>
              <a:rPr lang="en-US" sz="1600" i="1" dirty="0">
                <a:cs typeface="Arial"/>
              </a:rPr>
              <a:t> di </a:t>
            </a:r>
            <a:r>
              <a:rPr lang="en-US" sz="1600" i="1" dirty="0" err="1">
                <a:cs typeface="Arial"/>
              </a:rPr>
              <a:t>renderlo</a:t>
            </a:r>
            <a:r>
              <a:rPr lang="en-US" sz="1600" i="1" dirty="0">
                <a:cs typeface="Arial"/>
              </a:rPr>
              <a:t> </a:t>
            </a:r>
            <a:r>
              <a:rPr lang="en-US" sz="1600" i="1" dirty="0" err="1">
                <a:cs typeface="Arial"/>
              </a:rPr>
              <a:t>più</a:t>
            </a:r>
            <a:r>
              <a:rPr lang="en-US" sz="1600" i="1" dirty="0">
                <a:cs typeface="Arial"/>
              </a:rPr>
              <a:t> pesante come </a:t>
            </a:r>
            <a:r>
              <a:rPr lang="en-US" sz="1600" i="1" dirty="0" err="1">
                <a:cs typeface="Arial"/>
              </a:rPr>
              <a:t>si</a:t>
            </a:r>
            <a:r>
              <a:rPr lang="en-US" sz="1600" i="1" dirty="0">
                <a:cs typeface="Arial"/>
              </a:rPr>
              <a:t> fa-secondo </a:t>
            </a:r>
            <a:r>
              <a:rPr lang="en-US" sz="1600" i="1" dirty="0" err="1">
                <a:cs typeface="Arial"/>
              </a:rPr>
              <a:t>ciò</a:t>
            </a:r>
            <a:r>
              <a:rPr lang="en-US" sz="1600" i="1" dirty="0">
                <a:cs typeface="Arial"/>
              </a:rPr>
              <a:t> </a:t>
            </a:r>
            <a:r>
              <a:rPr lang="en-US" sz="1600" i="1" dirty="0" err="1">
                <a:cs typeface="Arial"/>
              </a:rPr>
              <a:t>che</a:t>
            </a:r>
            <a:r>
              <a:rPr lang="en-US" sz="1600" i="1" dirty="0">
                <a:cs typeface="Arial"/>
              </a:rPr>
              <a:t> ho </a:t>
            </a:r>
            <a:r>
              <a:rPr lang="en-US" sz="1600" i="1" dirty="0" err="1">
                <a:cs typeface="Arial"/>
              </a:rPr>
              <a:t>sentito</a:t>
            </a:r>
            <a:r>
              <a:rPr lang="en-US" sz="1600" i="1" dirty="0">
                <a:cs typeface="Arial"/>
              </a:rPr>
              <a:t>- </a:t>
            </a:r>
            <a:r>
              <a:rPr lang="en-US" sz="1600" i="1" dirty="0" err="1">
                <a:cs typeface="Arial"/>
              </a:rPr>
              <a:t>negli</a:t>
            </a:r>
            <a:r>
              <a:rPr lang="en-US" sz="1600" i="1" dirty="0">
                <a:cs typeface="Arial"/>
              </a:rPr>
              <a:t> </a:t>
            </a:r>
            <a:r>
              <a:rPr lang="en-US" sz="1600" i="1" dirty="0" err="1">
                <a:cs typeface="Arial"/>
              </a:rPr>
              <a:t>altri</a:t>
            </a:r>
            <a:r>
              <a:rPr lang="en-US" sz="1600" i="1" dirty="0">
                <a:cs typeface="Arial"/>
              </a:rPr>
              <a:t> </a:t>
            </a:r>
            <a:r>
              <a:rPr lang="en-US" sz="1600" i="1" dirty="0" err="1">
                <a:cs typeface="Arial"/>
              </a:rPr>
              <a:t>Konzentrations</a:t>
            </a:r>
            <a:r>
              <a:rPr lang="en-US" sz="1600" i="1" dirty="0">
                <a:cs typeface="Arial"/>
              </a:rPr>
              <a:t> lager. (dal </a:t>
            </a:r>
            <a:r>
              <a:rPr lang="en-US" sz="1600" i="1" dirty="0" err="1">
                <a:cs typeface="Arial"/>
              </a:rPr>
              <a:t>diario</a:t>
            </a:r>
            <a:r>
              <a:rPr lang="en-US" sz="1600" i="1" dirty="0">
                <a:cs typeface="Arial"/>
              </a:rPr>
              <a:t> di Padre Callisto </a:t>
            </a:r>
            <a:r>
              <a:rPr lang="en-US" sz="1600" i="1" dirty="0" err="1">
                <a:cs typeface="Arial"/>
              </a:rPr>
              <a:t>Lopinot</a:t>
            </a:r>
            <a:r>
              <a:rPr lang="en-US" sz="1600" i="1" dirty="0">
                <a:cs typeface="Arial"/>
              </a:rPr>
              <a:t>)</a:t>
            </a:r>
          </a:p>
        </p:txBody>
      </p:sp>
      <p:grpSp>
        <p:nvGrpSpPr>
          <p:cNvPr id="23" name="Group 12">
            <a:extLst>
              <a:ext uri="{FF2B5EF4-FFF2-40B4-BE49-F238E27FC236}">
                <a16:creationId xmlns:a16="http://schemas.microsoft.com/office/drawing/2014/main" id="{CCC59035-11A0-4F69-86CA-B9E9251919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4" name="Oval 13">
              <a:extLst>
                <a:ext uri="{FF2B5EF4-FFF2-40B4-BE49-F238E27FC236}">
                  <a16:creationId xmlns:a16="http://schemas.microsoft.com/office/drawing/2014/main" id="{33BAE490-B91A-418F-A7AB-68EB822F4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5" name="Oval 14">
              <a:extLst>
                <a:ext uri="{FF2B5EF4-FFF2-40B4-BE49-F238E27FC236}">
                  <a16:creationId xmlns:a16="http://schemas.microsoft.com/office/drawing/2014/main" id="{8DB05369-8B7F-486A-A4F1-F37A0DFB93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26025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2">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4">
            <a:extLst>
              <a:ext uri="{FF2B5EF4-FFF2-40B4-BE49-F238E27FC236}">
                <a16:creationId xmlns:a16="http://schemas.microsoft.com/office/drawing/2014/main" id="{2F36CA75-CFBF-4844-B719-8FE9EBADA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16">
            <a:extLst>
              <a:ext uri="{FF2B5EF4-FFF2-40B4-BE49-F238E27FC236}">
                <a16:creationId xmlns:a16="http://schemas.microsoft.com/office/drawing/2014/main" id="{3D4A84B9-E564-4DD0-97F8-DBF1C460C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18">
            <a:extLst>
              <a:ext uri="{FF2B5EF4-FFF2-40B4-BE49-F238E27FC236}">
                <a16:creationId xmlns:a16="http://schemas.microsoft.com/office/drawing/2014/main" id="{4A599609-F5C2-4A0B-A992-913F814A63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40000"/>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8" name="Rectangle 20">
            <a:extLst>
              <a:ext uri="{FF2B5EF4-FFF2-40B4-BE49-F238E27FC236}">
                <a16:creationId xmlns:a16="http://schemas.microsoft.com/office/drawing/2014/main" id="{102382E0-0A09-46AE-B955-B911CAFE7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DE75D4A-0965-4973-BE75-DECCAC9A9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mmagine 5" descr="Immagine che contiene testo, edificio, aria aperta, persona&#10;&#10;Descrizione generata automaticamente">
            <a:extLst>
              <a:ext uri="{FF2B5EF4-FFF2-40B4-BE49-F238E27FC236}">
                <a16:creationId xmlns:a16="http://schemas.microsoft.com/office/drawing/2014/main" id="{E263F30B-C1FE-B31B-45BF-10E6E17A1034}"/>
              </a:ext>
            </a:extLst>
          </p:cNvPr>
          <p:cNvPicPr>
            <a:picLocks noChangeAspect="1"/>
          </p:cNvPicPr>
          <p:nvPr/>
        </p:nvPicPr>
        <p:blipFill rotWithShape="1">
          <a:blip r:embed="rId3">
            <a:alphaModFix amt="60000"/>
          </a:blip>
          <a:srcRect l="6334" r="8332" b="-2"/>
          <a:stretch/>
        </p:blipFill>
        <p:spPr>
          <a:xfrm>
            <a:off x="20" y="10"/>
            <a:ext cx="6095980" cy="6857990"/>
          </a:xfrm>
          <a:prstGeom prst="rect">
            <a:avLst/>
          </a:prstGeom>
        </p:spPr>
      </p:pic>
      <p:pic>
        <p:nvPicPr>
          <p:cNvPr id="6" name="Immagine 6" descr="Immagine che contiene testo, persona, aria aperta, gruppo&#10;&#10;Descrizione generata automaticamente">
            <a:extLst>
              <a:ext uri="{FF2B5EF4-FFF2-40B4-BE49-F238E27FC236}">
                <a16:creationId xmlns:a16="http://schemas.microsoft.com/office/drawing/2014/main" id="{9D5C24E0-97E1-B1C6-2960-8A5FBA6F45CD}"/>
              </a:ext>
            </a:extLst>
          </p:cNvPr>
          <p:cNvPicPr>
            <a:picLocks noGrp="1" noChangeAspect="1"/>
          </p:cNvPicPr>
          <p:nvPr>
            <p:ph sz="half" idx="2"/>
          </p:nvPr>
        </p:nvPicPr>
        <p:blipFill rotWithShape="1">
          <a:blip r:embed="rId4">
            <a:alphaModFix amt="60000"/>
          </a:blip>
          <a:srcRect l="22349" r="30984"/>
          <a:stretch/>
        </p:blipFill>
        <p:spPr>
          <a:xfrm>
            <a:off x="6096000" y="10"/>
            <a:ext cx="6096000" cy="6857990"/>
          </a:xfrm>
          <a:prstGeom prst="rect">
            <a:avLst/>
          </a:prstGeom>
        </p:spPr>
      </p:pic>
      <p:sp>
        <p:nvSpPr>
          <p:cNvPr id="2" name="Titolo 1">
            <a:extLst>
              <a:ext uri="{FF2B5EF4-FFF2-40B4-BE49-F238E27FC236}">
                <a16:creationId xmlns:a16="http://schemas.microsoft.com/office/drawing/2014/main" id="{C84F99B0-3356-97F7-CA37-0453EA7AD008}"/>
              </a:ext>
            </a:extLst>
          </p:cNvPr>
          <p:cNvSpPr>
            <a:spLocks noGrp="1"/>
          </p:cNvSpPr>
          <p:nvPr>
            <p:ph type="title"/>
          </p:nvPr>
        </p:nvSpPr>
        <p:spPr>
          <a:xfrm>
            <a:off x="1191965" y="552807"/>
            <a:ext cx="9801854" cy="2790331"/>
          </a:xfrm>
        </p:spPr>
        <p:txBody>
          <a:bodyPr vert="horz" lIns="91440" tIns="45720" rIns="91440" bIns="45720" rtlCol="0" anchor="b">
            <a:normAutofit/>
          </a:bodyPr>
          <a:lstStyle/>
          <a:p>
            <a:pPr algn="ctr"/>
            <a:r>
              <a:rPr lang="en-US" sz="3200" kern="1200" dirty="0">
                <a:solidFill>
                  <a:srgbClr val="FFFFFF"/>
                </a:solidFill>
                <a:latin typeface="+mj-lt"/>
                <a:ea typeface="+mj-ea"/>
                <a:cs typeface="+mj-cs"/>
              </a:rPr>
              <a:t>I bambini di </a:t>
            </a:r>
            <a:r>
              <a:rPr lang="en-US" sz="3200" kern="1200" dirty="0" err="1">
                <a:solidFill>
                  <a:srgbClr val="FFFFFF"/>
                </a:solidFill>
                <a:latin typeface="+mj-lt"/>
                <a:ea typeface="+mj-ea"/>
                <a:cs typeface="+mj-cs"/>
              </a:rPr>
              <a:t>Ferramonti</a:t>
            </a:r>
            <a:endParaRPr lang="en-US" sz="3200" kern="1200">
              <a:solidFill>
                <a:srgbClr val="FFFFFF"/>
              </a:solidFill>
              <a:latin typeface="+mj-lt"/>
              <a:cs typeface="Calibri Light"/>
            </a:endParaRPr>
          </a:p>
        </p:txBody>
      </p:sp>
      <p:sp>
        <p:nvSpPr>
          <p:cNvPr id="29" name="Content Placeholder 9" hidden="1">
            <a:extLst>
              <a:ext uri="{FF2B5EF4-FFF2-40B4-BE49-F238E27FC236}">
                <a16:creationId xmlns:a16="http://schemas.microsoft.com/office/drawing/2014/main" id="{8AE8AE3D-0ABF-4F56-0FFE-66DC5FEF3D27}"/>
              </a:ext>
            </a:extLst>
          </p:cNvPr>
          <p:cNvSpPr>
            <a:spLocks noGrp="1"/>
          </p:cNvSpPr>
          <p:nvPr>
            <p:ph sz="half" idx="1"/>
          </p:nvPr>
        </p:nvSpPr>
        <p:spPr>
          <a:xfrm>
            <a:off x="1191966" y="3510476"/>
            <a:ext cx="9801854" cy="2614231"/>
          </a:xfrm>
        </p:spPr>
        <p:txBody>
          <a:bodyPr vert="horz" lIns="91440" tIns="45720" rIns="91440" bIns="45720" rtlCol="0" anchor="t">
            <a:normAutofit/>
          </a:bodyPr>
          <a:lstStyle/>
          <a:p>
            <a:pPr algn="ctr"/>
            <a:endParaRPr lang="en-US" sz="1800">
              <a:solidFill>
                <a:srgbClr val="FFFFFF"/>
              </a:solidFill>
            </a:endParaRPr>
          </a:p>
        </p:txBody>
      </p:sp>
    </p:spTree>
    <p:extLst>
      <p:ext uri="{BB962C8B-B14F-4D97-AF65-F5344CB8AC3E}">
        <p14:creationId xmlns:p14="http://schemas.microsoft.com/office/powerpoint/2010/main" val="2929098109"/>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ood Type">
  <a:themeElements>
    <a:clrScheme name="Wood Type">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Wood Type">
      <a:majorFont>
        <a:latin typeface="Arial Black" panose="020B0A04020102020204"/>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panose="020B0604020202020204"/>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BE1B6DD8-9976-4550-A6F4-B2DD4EA939D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8B73E5FBE2107C4198BDD1CD11BBC909" ma:contentTypeVersion="4" ma:contentTypeDescription="Creare un nuovo documento." ma:contentTypeScope="" ma:versionID="30a16e9c84e289fdadae5ee4bb8d1ff7">
  <xsd:schema xmlns:xsd="http://www.w3.org/2001/XMLSchema" xmlns:xs="http://www.w3.org/2001/XMLSchema" xmlns:p="http://schemas.microsoft.com/office/2006/metadata/properties" xmlns:ns2="5326bb22-2f80-4e6d-a5e5-d458e271fa08" targetNamespace="http://schemas.microsoft.com/office/2006/metadata/properties" ma:root="true" ma:fieldsID="2799c5b00d1fa89af7a6a59094c7feca" ns2:_="">
    <xsd:import namespace="5326bb22-2f80-4e6d-a5e5-d458e271fa0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26bb22-2f80-4e6d-a5e5-d458e271fa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416AE7E-68C7-4843-AC39-1D022ED21845}">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72F5A91-3BC4-4037-B6EB-48A6C3901B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26bb22-2f80-4e6d-a5e5-d458e271fa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B999D9-D018-4F3D-8804-0026EB799BE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126</TotalTime>
  <Words>1514</Words>
  <Application>Microsoft Macintosh PowerPoint</Application>
  <PresentationFormat>Widescreen</PresentationFormat>
  <Paragraphs>99</Paragraphs>
  <Slides>40</Slides>
  <Notes>0</Notes>
  <HiddenSlides>0</HiddenSlides>
  <MMClips>0</MMClips>
  <ScaleCrop>false</ScaleCrop>
  <HeadingPairs>
    <vt:vector size="6" baseType="variant">
      <vt:variant>
        <vt:lpstr>Caratteri utilizzati</vt:lpstr>
      </vt:variant>
      <vt:variant>
        <vt:i4>7</vt:i4>
      </vt:variant>
      <vt:variant>
        <vt:lpstr>Tema</vt:lpstr>
      </vt:variant>
      <vt:variant>
        <vt:i4>2</vt:i4>
      </vt:variant>
      <vt:variant>
        <vt:lpstr>Titoli diapositive</vt:lpstr>
      </vt:variant>
      <vt:variant>
        <vt:i4>40</vt:i4>
      </vt:variant>
    </vt:vector>
  </HeadingPairs>
  <TitlesOfParts>
    <vt:vector size="49" baseType="lpstr">
      <vt:lpstr>Arial</vt:lpstr>
      <vt:lpstr>Arial Black</vt:lpstr>
      <vt:lpstr>Arial,Sans-Serif</vt:lpstr>
      <vt:lpstr>Calibri</vt:lpstr>
      <vt:lpstr>Calibri Light</vt:lpstr>
      <vt:lpstr>Rockwell Extra Bold</vt:lpstr>
      <vt:lpstr>Wingdings</vt:lpstr>
      <vt:lpstr>Tema di Office</vt:lpstr>
      <vt:lpstr>Wood Type</vt:lpstr>
      <vt:lpstr>"Racconti di Resistenza   dalle scuole"</vt:lpstr>
      <vt:lpstr> 1941-1944 Il campo di internamento di Ferramonti di Tarsia</vt:lpstr>
      <vt:lpstr>.</vt:lpstr>
      <vt:lpstr>dove</vt:lpstr>
      <vt:lpstr>.</vt:lpstr>
      <vt:lpstr>La storia</vt:lpstr>
      <vt:lpstr>Presentazione standard di PowerPoint</vt:lpstr>
      <vt:lpstr>16 luglio1941</vt:lpstr>
      <vt:lpstr>I bambini di Ferramonti</vt:lpstr>
      <vt:lpstr>Il maresciallo Gaetano Marrari</vt:lpstr>
      <vt:lpstr>Presentazione standard di PowerPoint</vt:lpstr>
      <vt:lpstr>Una classe, una pagella a.s.1941-1942</vt:lpstr>
      <vt:lpstr>I</vt:lpstr>
      <vt:lpstr>Dialogo fra religioni </vt:lpstr>
      <vt:lpstr>  Un matrimonio</vt:lpstr>
      <vt:lpstr>Bunder Abend Serate colorate</vt:lpstr>
      <vt:lpstr>Tornei sportivi</vt:lpstr>
      <vt:lpstr>Fingesten, l'artista</vt:lpstr>
      <vt:lpstr>Analizzare una fonte iconografica:  un'opera di Fingesten</vt:lpstr>
      <vt:lpstr>La fonte</vt:lpstr>
      <vt:lpstr>Padre Callisto Lopinot fu cappellano del campo di concentramento di Ferramonti </vt:lpstr>
      <vt:lpstr>1943 sulla linea del tempo----------------------------- Storia locale/globale</vt:lpstr>
      <vt:lpstr>1943</vt:lpstr>
      <vt:lpstr>(21 Marzo) nel campo inizia una grande immoralità, per guadagnar denaro le donne sposate e non sposate, si danno al vizio... tutto ciò è la conseguenza della mancanza di pane; </vt:lpstr>
      <vt:lpstr>.</vt:lpstr>
      <vt:lpstr> </vt:lpstr>
      <vt:lpstr>Presentazione standard di PowerPoint</vt:lpstr>
      <vt:lpstr>Presentazione standard di PowerPoint</vt:lpstr>
      <vt:lpstr>Presentazione standard di PowerPoint</vt:lpstr>
      <vt:lpstr>.</vt:lpstr>
      <vt:lpstr>Presentazione standard di PowerPoint</vt:lpstr>
      <vt:lpstr>Presentazione standard di PowerPoint</vt:lpstr>
      <vt:lpstr>(11 settembre) La fuga degli internati continua. I tedeschi si comportano in maniera molto arrogante, quando vogliono qualcosa hanno sempre la pistola in mano. (13 settembre) Soldati che vengono da Cosenza ci comunicano che stanotte all'una lì sono arrivati gli inglesi. </vt:lpstr>
      <vt:lpstr>(14 settembre ) i primi inglesi arrivano nel campo</vt:lpstr>
      <vt:lpstr>(17 ottobre) accadono delle trasgressioni di ogni tipo contro le autorità e contro la proprietà privata. E malgrado la nuova direzione si impegni tanto per il campo.</vt:lpstr>
      <vt:lpstr>(11 novembre ) Lo spirito del campo è molto cattivo. Regna: nessun rispetto per le autorità. Le disposizioni delle autorità esistono solo sulla carta. Nessun senso comunitario. I servizi reciproci vengono eseguiti solo contro pagamento. Nessun rispetto per la proprietà degli altri. I furti fra compagni sono all'ordine del giorno. La proprietà dell'amministrazione viene venduta ai contadini (biancheria da letto e coperte) o bruciata come legna da ardere (garitte e steccato del campo). Una terribile avidità di lucro. Ognuno cerca di comprare e poi di vendere a prezzo usuraio.</vt:lpstr>
      <vt:lpstr>(15 novembre) gli sloveni sono indisciplinati.... col coltello in mano ricevono tutto. (16 novembre) Il rabbino militare inglese Urbach in visita. Egli predica contro la vita pazzesca nel campo, specialmente contro l'indisciplina verso le autorità e contro l'usura. (25 novembre) Viene sempre più gente dal libero confine..e si trasferisce nel campo. (30 novembre) completa anarchia e una completa abolizione della differenza tra il mio e il tuo. (4 dicembre) Due situazioni insostenibili qui: nei caffè si balla fino a tardi. I buoni ebrei dicono che questo non è conveniente quando si hanno dei parenti prossimi nei campi di concentramento.</vt:lpstr>
      <vt:lpstr>.</vt:lpstr>
      <vt:lpstr>  Il valzer di Ferramonti</vt:lpstr>
      <vt:lpst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Microsoft Office User</cp:lastModifiedBy>
  <cp:revision>1795</cp:revision>
  <dcterms:created xsi:type="dcterms:W3CDTF">2023-04-19T15:34:00Z</dcterms:created>
  <dcterms:modified xsi:type="dcterms:W3CDTF">2023-05-02T20:58:07Z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0x0101008B73E5FBE2107C4198BDD1CD11BBC909</vt:lpwstr>
  </property>
</Properties>
</file>